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tiff" ContentType="image/tif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theme/theme2.xml" ContentType="application/vnd.openxmlformats-officedocument.theme+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theme/theme3.xml" ContentType="application/vnd.openxmlformats-officedocument.theme+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theme/theme4.xml" ContentType="application/vnd.openxmlformats-officedocument.theme+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theme/theme5.xml" ContentType="application/vnd.openxmlformats-officedocument.theme+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theme/theme6.xml" ContentType="application/vnd.openxmlformats-officedocument.theme+xml"/>
  <Override PartName="/ppt/theme/theme7.xml" ContentType="application/vnd.openxmlformats-officedocument.theme+xml"/>
  <Override PartName="/ppt/theme/theme8.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706" r:id="rId1"/>
    <p:sldMasterId id="2147483795" r:id="rId2"/>
    <p:sldMasterId id="2147483713" r:id="rId3"/>
    <p:sldMasterId id="2147483717" r:id="rId4"/>
    <p:sldMasterId id="2147483720" r:id="rId5"/>
    <p:sldMasterId id="2147483763" r:id="rId6"/>
  </p:sldMasterIdLst>
  <p:notesMasterIdLst>
    <p:notesMasterId r:id="rId32"/>
  </p:notesMasterIdLst>
  <p:handoutMasterIdLst>
    <p:handoutMasterId r:id="rId33"/>
  </p:handoutMasterIdLst>
  <p:sldIdLst>
    <p:sldId id="419" r:id="rId7"/>
    <p:sldId id="449" r:id="rId8"/>
    <p:sldId id="356" r:id="rId9"/>
    <p:sldId id="357" r:id="rId10"/>
    <p:sldId id="430" r:id="rId11"/>
    <p:sldId id="441" r:id="rId12"/>
    <p:sldId id="431" r:id="rId13"/>
    <p:sldId id="438" r:id="rId14"/>
    <p:sldId id="437" r:id="rId15"/>
    <p:sldId id="439" r:id="rId16"/>
    <p:sldId id="442" r:id="rId17"/>
    <p:sldId id="450" r:id="rId18"/>
    <p:sldId id="397" r:id="rId19"/>
    <p:sldId id="423" r:id="rId20"/>
    <p:sldId id="451" r:id="rId21"/>
    <p:sldId id="408" r:id="rId22"/>
    <p:sldId id="409" r:id="rId23"/>
    <p:sldId id="445" r:id="rId24"/>
    <p:sldId id="444" r:id="rId25"/>
    <p:sldId id="452" r:id="rId26"/>
    <p:sldId id="412" r:id="rId27"/>
    <p:sldId id="446" r:id="rId28"/>
    <p:sldId id="440" r:id="rId29"/>
    <p:sldId id="453" r:id="rId30"/>
    <p:sldId id="418" r:id="rId31"/>
  </p:sldIdLst>
  <p:sldSz cx="9144000" cy="6858000" type="screen4x3"/>
  <p:notesSz cx="6788150" cy="9917113"/>
  <p:defaultTextStyle>
    <a:defPPr>
      <a:defRPr lang="en-IE"/>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7932"/>
    <a:srgbClr val="B8DB9B"/>
    <a:srgbClr val="8ABE34"/>
    <a:srgbClr val="76A32D"/>
    <a:srgbClr val="E7F3DD"/>
    <a:srgbClr val="D5EAC4"/>
    <a:srgbClr val="DA1D52"/>
    <a:srgbClr val="2D591F"/>
    <a:srgbClr val="CCFF99"/>
    <a:srgbClr val="EEECE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vertBarState="maximized">
    <p:restoredLeft sz="34587" autoAdjust="0"/>
    <p:restoredTop sz="75331" autoAdjust="0"/>
  </p:normalViewPr>
  <p:slideViewPr>
    <p:cSldViewPr>
      <p:cViewPr>
        <p:scale>
          <a:sx n="42" d="100"/>
          <a:sy n="42" d="100"/>
        </p:scale>
        <p:origin x="-2482" y="-605"/>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p:cViewPr varScale="1">
        <p:scale>
          <a:sx n="51" d="100"/>
          <a:sy n="51" d="100"/>
        </p:scale>
        <p:origin x="-2958" y="-114"/>
      </p:cViewPr>
      <p:guideLst>
        <p:guide orient="horz" pos="3124"/>
        <p:guide pos="2138"/>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2.xml"/><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3" Type="http://schemas.openxmlformats.org/officeDocument/2006/relationships/slideMaster" Target="slideMasters/slideMaster3.xml"/><Relationship Id="rId21" Type="http://schemas.openxmlformats.org/officeDocument/2006/relationships/slide" Target="slides/slide15.xml"/><Relationship Id="rId34" Type="http://schemas.openxmlformats.org/officeDocument/2006/relationships/presProps" Target="presProps.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handoutMaster" Target="handoutMasters/handoutMaster1.xml"/><Relationship Id="rId2" Type="http://schemas.openxmlformats.org/officeDocument/2006/relationships/slideMaster" Target="slideMasters/slideMaster2.xml"/><Relationship Id="rId16" Type="http://schemas.openxmlformats.org/officeDocument/2006/relationships/slide" Target="slides/slide10.xml"/><Relationship Id="rId20" Type="http://schemas.openxmlformats.org/officeDocument/2006/relationships/slide" Target="slides/slide14.xml"/><Relationship Id="rId29" Type="http://schemas.openxmlformats.org/officeDocument/2006/relationships/slide" Target="slides/slide23.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notesMaster" Target="notesMasters/notesMaster1.xml"/><Relationship Id="rId37" Type="http://schemas.openxmlformats.org/officeDocument/2006/relationships/tableStyles" Target="tableStyles.xml"/><Relationship Id="rId5" Type="http://schemas.openxmlformats.org/officeDocument/2006/relationships/slideMaster" Target="slideMasters/slideMaster5.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openxmlformats.org/officeDocument/2006/relationships/theme" Target="theme/theme1.xml"/><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slide" Target="slides/slide25.xml"/><Relationship Id="rId4" Type="http://schemas.openxmlformats.org/officeDocument/2006/relationships/slideMaster" Target="slideMasters/slideMaster4.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slide" Target="slides/slide24.xml"/><Relationship Id="rId35"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8.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sidhuvud 1"/>
          <p:cNvSpPr>
            <a:spLocks noGrp="1"/>
          </p:cNvSpPr>
          <p:nvPr>
            <p:ph type="hdr" sz="quarter"/>
          </p:nvPr>
        </p:nvSpPr>
        <p:spPr>
          <a:xfrm>
            <a:off x="0" y="0"/>
            <a:ext cx="2941532" cy="495856"/>
          </a:xfrm>
          <a:prstGeom prst="rect">
            <a:avLst/>
          </a:prstGeom>
        </p:spPr>
        <p:txBody>
          <a:bodyPr vert="horz" lIns="91440" tIns="45720" rIns="91440" bIns="45720" rtlCol="0"/>
          <a:lstStyle>
            <a:lvl1pPr algn="l">
              <a:defRPr sz="1200"/>
            </a:lvl1pPr>
          </a:lstStyle>
          <a:p>
            <a:endParaRPr lang="sv-SE"/>
          </a:p>
        </p:txBody>
      </p:sp>
      <p:sp>
        <p:nvSpPr>
          <p:cNvPr id="3" name="Platshållare för datum 2"/>
          <p:cNvSpPr>
            <a:spLocks noGrp="1"/>
          </p:cNvSpPr>
          <p:nvPr>
            <p:ph type="dt" sz="quarter" idx="1"/>
          </p:nvPr>
        </p:nvSpPr>
        <p:spPr>
          <a:xfrm>
            <a:off x="3845047" y="0"/>
            <a:ext cx="2941532" cy="495856"/>
          </a:xfrm>
          <a:prstGeom prst="rect">
            <a:avLst/>
          </a:prstGeom>
        </p:spPr>
        <p:txBody>
          <a:bodyPr vert="horz" lIns="91440" tIns="45720" rIns="91440" bIns="45720" rtlCol="0"/>
          <a:lstStyle>
            <a:lvl1pPr algn="r">
              <a:defRPr sz="1200"/>
            </a:lvl1pPr>
          </a:lstStyle>
          <a:p>
            <a:fld id="{9C5665F2-9C7C-4BEF-B696-A86A6DCBBAD9}" type="datetimeFigureOut">
              <a:rPr lang="sv-SE" smtClean="0"/>
              <a:t>2014-10-31</a:t>
            </a:fld>
            <a:endParaRPr lang="sv-SE"/>
          </a:p>
        </p:txBody>
      </p:sp>
      <p:sp>
        <p:nvSpPr>
          <p:cNvPr id="4" name="Platshållare för sidfot 3"/>
          <p:cNvSpPr>
            <a:spLocks noGrp="1"/>
          </p:cNvSpPr>
          <p:nvPr>
            <p:ph type="ftr" sz="quarter" idx="2"/>
          </p:nvPr>
        </p:nvSpPr>
        <p:spPr>
          <a:xfrm>
            <a:off x="0" y="9419536"/>
            <a:ext cx="2941532" cy="495856"/>
          </a:xfrm>
          <a:prstGeom prst="rect">
            <a:avLst/>
          </a:prstGeom>
        </p:spPr>
        <p:txBody>
          <a:bodyPr vert="horz" lIns="91440" tIns="45720" rIns="91440" bIns="45720" rtlCol="0" anchor="b"/>
          <a:lstStyle>
            <a:lvl1pPr algn="l">
              <a:defRPr sz="1200"/>
            </a:lvl1pPr>
          </a:lstStyle>
          <a:p>
            <a:endParaRPr lang="sv-SE"/>
          </a:p>
        </p:txBody>
      </p:sp>
      <p:sp>
        <p:nvSpPr>
          <p:cNvPr id="5" name="Platshållare för bildnummer 4"/>
          <p:cNvSpPr>
            <a:spLocks noGrp="1"/>
          </p:cNvSpPr>
          <p:nvPr>
            <p:ph type="sldNum" sz="quarter" idx="3"/>
          </p:nvPr>
        </p:nvSpPr>
        <p:spPr>
          <a:xfrm>
            <a:off x="3845047" y="9419536"/>
            <a:ext cx="2941532" cy="495856"/>
          </a:xfrm>
          <a:prstGeom prst="rect">
            <a:avLst/>
          </a:prstGeom>
        </p:spPr>
        <p:txBody>
          <a:bodyPr vert="horz" lIns="91440" tIns="45720" rIns="91440" bIns="45720" rtlCol="0" anchor="b"/>
          <a:lstStyle>
            <a:lvl1pPr algn="r">
              <a:defRPr sz="1200"/>
            </a:lvl1pPr>
          </a:lstStyle>
          <a:p>
            <a:fld id="{3B7564A4-9B7D-4162-95E8-018BFBF5B8D6}" type="slidenum">
              <a:rPr lang="sv-SE" smtClean="0"/>
              <a:t>‹#›</a:t>
            </a:fld>
            <a:endParaRPr lang="sv-SE"/>
          </a:p>
        </p:txBody>
      </p:sp>
    </p:spTree>
    <p:extLst>
      <p:ext uri="{BB962C8B-B14F-4D97-AF65-F5344CB8AC3E}">
        <p14:creationId xmlns:p14="http://schemas.microsoft.com/office/powerpoint/2010/main" val="57721541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7.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hdr" sz="quarter"/>
          </p:nvPr>
        </p:nvSpPr>
        <p:spPr bwMode="auto">
          <a:xfrm>
            <a:off x="0" y="0"/>
            <a:ext cx="2941532" cy="495856"/>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vl1pPr>
          </a:lstStyle>
          <a:p>
            <a:pPr>
              <a:defRPr/>
            </a:pPr>
            <a:endParaRPr lang="en-IE"/>
          </a:p>
        </p:txBody>
      </p:sp>
      <p:sp>
        <p:nvSpPr>
          <p:cNvPr id="4099" name="Rectangle 3"/>
          <p:cNvSpPr>
            <a:spLocks noGrp="1" noChangeArrowheads="1"/>
          </p:cNvSpPr>
          <p:nvPr>
            <p:ph type="dt" idx="1"/>
          </p:nvPr>
        </p:nvSpPr>
        <p:spPr bwMode="auto">
          <a:xfrm>
            <a:off x="3845047" y="0"/>
            <a:ext cx="2941532" cy="495856"/>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vl1pPr>
          </a:lstStyle>
          <a:p>
            <a:pPr>
              <a:defRPr/>
            </a:pPr>
            <a:endParaRPr lang="en-IE"/>
          </a:p>
        </p:txBody>
      </p:sp>
      <p:sp>
        <p:nvSpPr>
          <p:cNvPr id="18436" name="Rectangle 4"/>
          <p:cNvSpPr>
            <a:spLocks noGrp="1" noRot="1" noChangeAspect="1" noChangeArrowheads="1" noTextEdit="1"/>
          </p:cNvSpPr>
          <p:nvPr>
            <p:ph type="sldImg" idx="2"/>
          </p:nvPr>
        </p:nvSpPr>
        <p:spPr bwMode="auto">
          <a:xfrm>
            <a:off x="915988" y="744538"/>
            <a:ext cx="4956175" cy="3717925"/>
          </a:xfrm>
          <a:prstGeom prst="rect">
            <a:avLst/>
          </a:prstGeom>
          <a:noFill/>
          <a:ln w="9525">
            <a:solidFill>
              <a:srgbClr val="000000"/>
            </a:solidFill>
            <a:miter lim="800000"/>
            <a:headEnd/>
            <a:tailEnd/>
          </a:ln>
        </p:spPr>
      </p:sp>
      <p:sp>
        <p:nvSpPr>
          <p:cNvPr id="4101" name="Rectangle 5"/>
          <p:cNvSpPr>
            <a:spLocks noGrp="1" noChangeArrowheads="1"/>
          </p:cNvSpPr>
          <p:nvPr>
            <p:ph type="body" sz="quarter" idx="3"/>
          </p:nvPr>
        </p:nvSpPr>
        <p:spPr bwMode="auto">
          <a:xfrm>
            <a:off x="678815" y="4710629"/>
            <a:ext cx="5430520" cy="4462701"/>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IE" noProof="0" smtClean="0"/>
              <a:t>Click to edit Master text styles</a:t>
            </a:r>
          </a:p>
          <a:p>
            <a:pPr lvl="1"/>
            <a:r>
              <a:rPr lang="en-IE" noProof="0" smtClean="0"/>
              <a:t>Second level</a:t>
            </a:r>
          </a:p>
          <a:p>
            <a:pPr lvl="2"/>
            <a:r>
              <a:rPr lang="en-IE" noProof="0" smtClean="0"/>
              <a:t>Third level</a:t>
            </a:r>
          </a:p>
          <a:p>
            <a:pPr lvl="3"/>
            <a:r>
              <a:rPr lang="en-IE" noProof="0" smtClean="0"/>
              <a:t>Fourth level</a:t>
            </a:r>
          </a:p>
          <a:p>
            <a:pPr lvl="4"/>
            <a:r>
              <a:rPr lang="en-IE" noProof="0" smtClean="0"/>
              <a:t>Fifth level</a:t>
            </a:r>
          </a:p>
        </p:txBody>
      </p:sp>
      <p:sp>
        <p:nvSpPr>
          <p:cNvPr id="4102" name="Rectangle 6"/>
          <p:cNvSpPr>
            <a:spLocks noGrp="1" noChangeArrowheads="1"/>
          </p:cNvSpPr>
          <p:nvPr>
            <p:ph type="ftr" sz="quarter" idx="4"/>
          </p:nvPr>
        </p:nvSpPr>
        <p:spPr bwMode="auto">
          <a:xfrm>
            <a:off x="0" y="9419536"/>
            <a:ext cx="2941532" cy="495856"/>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vl1pPr>
          </a:lstStyle>
          <a:p>
            <a:pPr>
              <a:defRPr/>
            </a:pPr>
            <a:endParaRPr lang="en-IE"/>
          </a:p>
        </p:txBody>
      </p:sp>
      <p:sp>
        <p:nvSpPr>
          <p:cNvPr id="4103" name="Rectangle 7"/>
          <p:cNvSpPr>
            <a:spLocks noGrp="1" noChangeArrowheads="1"/>
          </p:cNvSpPr>
          <p:nvPr>
            <p:ph type="sldNum" sz="quarter" idx="5"/>
          </p:nvPr>
        </p:nvSpPr>
        <p:spPr bwMode="auto">
          <a:xfrm>
            <a:off x="3845047" y="9419536"/>
            <a:ext cx="2941532" cy="495856"/>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vl1pPr>
          </a:lstStyle>
          <a:p>
            <a:pPr>
              <a:defRPr/>
            </a:pPr>
            <a:fld id="{160C53F7-9B9A-4CBE-A07A-023AFB12DD1A}" type="slidenum">
              <a:rPr lang="en-IE"/>
              <a:pPr>
                <a:defRPr/>
              </a:pPr>
              <a:t>‹#›</a:t>
            </a:fld>
            <a:endParaRPr lang="en-IE"/>
          </a:p>
        </p:txBody>
      </p:sp>
    </p:spTree>
    <p:extLst>
      <p:ext uri="{BB962C8B-B14F-4D97-AF65-F5344CB8AC3E}">
        <p14:creationId xmlns:p14="http://schemas.microsoft.com/office/powerpoint/2010/main" val="1696722738"/>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Arial" charset="0"/>
      </a:defRPr>
    </a:lvl1pPr>
    <a:lvl2pPr marL="457200" algn="l" rtl="0" eaLnBrk="0" fontAlgn="base" hangingPunct="0">
      <a:spcBef>
        <a:spcPct val="30000"/>
      </a:spcBef>
      <a:spcAft>
        <a:spcPct val="0"/>
      </a:spcAft>
      <a:defRPr sz="1200" kern="1200">
        <a:solidFill>
          <a:schemeClr val="tx1"/>
        </a:solidFill>
        <a:latin typeface="Arial" charset="0"/>
        <a:ea typeface="+mn-ea"/>
        <a:cs typeface="Arial" charset="0"/>
      </a:defRPr>
    </a:lvl2pPr>
    <a:lvl3pPr marL="914400" algn="l" rtl="0" eaLnBrk="0" fontAlgn="base" hangingPunct="0">
      <a:spcBef>
        <a:spcPct val="30000"/>
      </a:spcBef>
      <a:spcAft>
        <a:spcPct val="0"/>
      </a:spcAft>
      <a:defRPr sz="1200" kern="1200">
        <a:solidFill>
          <a:schemeClr val="tx1"/>
        </a:solidFill>
        <a:latin typeface="Arial" charset="0"/>
        <a:ea typeface="+mn-ea"/>
        <a:cs typeface="Arial" charset="0"/>
      </a:defRPr>
    </a:lvl3pPr>
    <a:lvl4pPr marL="1371600" algn="l" rtl="0" eaLnBrk="0" fontAlgn="base" hangingPunct="0">
      <a:spcBef>
        <a:spcPct val="30000"/>
      </a:spcBef>
      <a:spcAft>
        <a:spcPct val="0"/>
      </a:spcAft>
      <a:defRPr sz="1200" kern="1200">
        <a:solidFill>
          <a:schemeClr val="tx1"/>
        </a:solidFill>
        <a:latin typeface="Arial" charset="0"/>
        <a:ea typeface="+mn-ea"/>
        <a:cs typeface="Arial" charset="0"/>
      </a:defRPr>
    </a:lvl4pPr>
    <a:lvl5pPr marL="1828800" algn="l" rtl="0" eaLnBrk="0" fontAlgn="base" hangingPunct="0">
      <a:spcBef>
        <a:spcPct val="30000"/>
      </a:spcBef>
      <a:spcAft>
        <a:spcPct val="0"/>
      </a:spcAft>
      <a:defRPr sz="1200" kern="1200">
        <a:solidFill>
          <a:schemeClr val="tx1"/>
        </a:solidFill>
        <a:latin typeface="Arial" charset="0"/>
        <a:ea typeface="+mn-ea"/>
        <a:cs typeface="Arial"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3" Type="http://schemas.openxmlformats.org/officeDocument/2006/relationships/hyperlink" Target="http://www.wwf.se/lpr" TargetMode="External"/><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3" Type="http://schemas.openxmlformats.org/officeDocument/2006/relationships/hyperlink" Target="http://www.wwf.se/source.php?id=1285685" TargetMode="External"/><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3" Type="http://schemas.openxmlformats.org/officeDocument/2006/relationships/hyperlink" Target="http://www.wwf.se/lpr" TargetMode="External"/><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baseline="0" dirty="0" smtClean="0"/>
              <a:t>Living Planet Report</a:t>
            </a:r>
            <a:r>
              <a:rPr lang="sv-SE" sz="1200" b="0" i="0" u="none" strike="noStrike" kern="1200" baseline="0" dirty="0" smtClean="0">
                <a:solidFill>
                  <a:schemeClr val="tx1"/>
                </a:solidFill>
                <a:latin typeface="Arial" charset="0"/>
                <a:ea typeface="+mn-ea"/>
                <a:cs typeface="Arial" charset="0"/>
              </a:rPr>
              <a:t>®</a:t>
            </a:r>
            <a:r>
              <a:rPr lang="sv-SE" baseline="0" dirty="0" smtClean="0"/>
              <a:t> utkommer vartannat år. </a:t>
            </a:r>
            <a:r>
              <a:rPr lang="sv-SE" sz="1200" b="0" i="0" u="none" strike="noStrike" kern="1200" baseline="0" dirty="0" smtClean="0">
                <a:solidFill>
                  <a:schemeClr val="tx1"/>
                </a:solidFill>
                <a:latin typeface="Arial" charset="0"/>
                <a:ea typeface="+mn-ea"/>
                <a:cs typeface="Arial" charset="0"/>
              </a:rPr>
              <a:t>Årets rapport är den tionde i ordningen. Den fullständiga, engelskspråkiga versionen kan laddas ner från wwf.panda.org/lpr, där du också hittar en mängd relaterat material.</a:t>
            </a:r>
          </a:p>
          <a:p>
            <a:pPr marL="0" marR="0" indent="0" algn="l" defTabSz="914400" rtl="0" eaLnBrk="0" fontAlgn="base" latinLnBrk="0" hangingPunct="0">
              <a:lnSpc>
                <a:spcPct val="100000"/>
              </a:lnSpc>
              <a:spcBef>
                <a:spcPct val="30000"/>
              </a:spcBef>
              <a:spcAft>
                <a:spcPct val="0"/>
              </a:spcAft>
              <a:buClrTx/>
              <a:buSzTx/>
              <a:buFontTx/>
              <a:buNone/>
              <a:tabLst/>
              <a:defRPr/>
            </a:pPr>
            <a:endParaRPr lang="sv-SE" sz="1200" kern="1200" dirty="0" smtClean="0">
              <a:solidFill>
                <a:schemeClr val="tx1"/>
              </a:solidFill>
              <a:effectLst/>
              <a:latin typeface="Arial" charset="0"/>
              <a:ea typeface="+mn-ea"/>
              <a:cs typeface="Arial" charset="0"/>
            </a:endParaRPr>
          </a:p>
          <a:p>
            <a:pPr marL="0" marR="0" indent="0" algn="l" defTabSz="914400" rtl="0" eaLnBrk="0" fontAlgn="base" latinLnBrk="0" hangingPunct="0">
              <a:lnSpc>
                <a:spcPct val="100000"/>
              </a:lnSpc>
              <a:spcBef>
                <a:spcPct val="30000"/>
              </a:spcBef>
              <a:spcAft>
                <a:spcPct val="0"/>
              </a:spcAft>
              <a:buClrTx/>
              <a:buSzTx/>
              <a:buFontTx/>
              <a:buNone/>
              <a:tabLst/>
              <a:defRPr/>
            </a:pPr>
            <a:r>
              <a:rPr lang="sv-SE" sz="1200" b="1" i="0" u="none" strike="noStrike" kern="1200" baseline="0" dirty="0" smtClean="0">
                <a:solidFill>
                  <a:schemeClr val="tx1"/>
                </a:solidFill>
                <a:latin typeface="Arial" charset="0"/>
                <a:ea typeface="+mn-ea"/>
                <a:cs typeface="Arial" charset="0"/>
              </a:rPr>
              <a:t>Här följer en sammanfattande presentation av Living Planet Report 2014</a:t>
            </a:r>
            <a:r>
              <a:rPr lang="sv-SE" sz="1200" b="0" i="0" u="none" strike="noStrike" kern="1200" baseline="0" dirty="0" smtClean="0">
                <a:solidFill>
                  <a:schemeClr val="tx1"/>
                </a:solidFill>
                <a:latin typeface="Arial" charset="0"/>
                <a:ea typeface="+mn-ea"/>
                <a:cs typeface="Arial" charset="0"/>
              </a:rPr>
              <a:t>. </a:t>
            </a:r>
          </a:p>
          <a:p>
            <a:pPr marL="0" marR="0" indent="0" algn="l" defTabSz="914400" rtl="0" eaLnBrk="0" fontAlgn="base" latinLnBrk="0" hangingPunct="0">
              <a:lnSpc>
                <a:spcPct val="100000"/>
              </a:lnSpc>
              <a:spcBef>
                <a:spcPct val="30000"/>
              </a:spcBef>
              <a:spcAft>
                <a:spcPct val="0"/>
              </a:spcAft>
              <a:buClrTx/>
              <a:buSzTx/>
              <a:buFontTx/>
              <a:buNone/>
              <a:tabLst/>
              <a:defRPr/>
            </a:pPr>
            <a:r>
              <a:rPr lang="sv-SE" sz="1200" b="0" i="0" u="none" strike="noStrike" kern="1200" baseline="0" dirty="0" smtClean="0">
                <a:solidFill>
                  <a:schemeClr val="tx1"/>
                </a:solidFill>
                <a:latin typeface="Arial" charset="0"/>
                <a:ea typeface="+mn-ea"/>
                <a:cs typeface="Arial" charset="0"/>
              </a:rPr>
              <a:t>Vill du läsa hela den svenska sammanfattningen, </a:t>
            </a:r>
            <a:r>
              <a:rPr lang="sv-SE" sz="1200" b="0" kern="1200" dirty="0" smtClean="0">
                <a:solidFill>
                  <a:schemeClr val="tx1"/>
                </a:solidFill>
                <a:effectLst/>
                <a:latin typeface="Arial" charset="0"/>
                <a:ea typeface="+mn-ea"/>
                <a:cs typeface="Arial" charset="0"/>
              </a:rPr>
              <a:t>kan</a:t>
            </a:r>
            <a:r>
              <a:rPr lang="sv-SE" sz="1200" kern="1200" dirty="0" smtClean="0">
                <a:solidFill>
                  <a:schemeClr val="tx1"/>
                </a:solidFill>
                <a:effectLst/>
                <a:latin typeface="Arial" charset="0"/>
                <a:ea typeface="+mn-ea"/>
                <a:cs typeface="Arial" charset="0"/>
              </a:rPr>
              <a:t> den laddas ner via </a:t>
            </a:r>
            <a:r>
              <a:rPr lang="sv-SE" sz="1200" kern="1200" dirty="0" smtClean="0">
                <a:solidFill>
                  <a:schemeClr val="tx1"/>
                </a:solidFill>
                <a:effectLst/>
                <a:latin typeface="Arial" charset="0"/>
                <a:ea typeface="+mn-ea"/>
                <a:cs typeface="Arial" charset="0"/>
                <a:hlinkClick r:id="rId3"/>
              </a:rPr>
              <a:t>www.wwf.se/lpr</a:t>
            </a:r>
            <a:r>
              <a:rPr lang="sv-SE" sz="1200" kern="1200" dirty="0" smtClean="0">
                <a:solidFill>
                  <a:schemeClr val="tx1"/>
                </a:solidFill>
                <a:effectLst/>
                <a:latin typeface="Arial" charset="0"/>
                <a:ea typeface="+mn-ea"/>
                <a:cs typeface="Arial" charset="0"/>
              </a:rPr>
              <a:t>. </a:t>
            </a:r>
          </a:p>
          <a:p>
            <a:endParaRPr lang="sv-SE" sz="1200" b="0" i="0" u="none" strike="noStrike" kern="1200" baseline="0" dirty="0" smtClean="0">
              <a:solidFill>
                <a:schemeClr val="tx1"/>
              </a:solidFill>
              <a:latin typeface="Arial" charset="0"/>
              <a:ea typeface="+mn-ea"/>
              <a:cs typeface="Arial" charset="0"/>
            </a:endParaRPr>
          </a:p>
          <a:p>
            <a:pPr marL="0" marR="0" indent="0" algn="l" defTabSz="914400" rtl="0" eaLnBrk="0" fontAlgn="base" latinLnBrk="0" hangingPunct="0">
              <a:lnSpc>
                <a:spcPct val="100000"/>
              </a:lnSpc>
              <a:spcBef>
                <a:spcPct val="30000"/>
              </a:spcBef>
              <a:spcAft>
                <a:spcPct val="0"/>
              </a:spcAft>
              <a:buClrTx/>
              <a:buSzTx/>
              <a:buFontTx/>
              <a:buNone/>
              <a:tabLst/>
              <a:defRPr/>
            </a:pPr>
            <a:r>
              <a:rPr lang="sv-SE" sz="1200" i="0" u="none" kern="1200" dirty="0" smtClean="0">
                <a:solidFill>
                  <a:schemeClr val="tx1"/>
                </a:solidFill>
                <a:effectLst/>
                <a:latin typeface="Arial" charset="0"/>
                <a:ea typeface="+mn-ea"/>
                <a:cs typeface="Arial" charset="0"/>
              </a:rPr>
              <a:t>Syftet med den här</a:t>
            </a:r>
            <a:r>
              <a:rPr lang="sv-SE" sz="1200" i="0" u="none" kern="1200" baseline="0" dirty="0" smtClean="0">
                <a:solidFill>
                  <a:schemeClr val="tx1"/>
                </a:solidFill>
                <a:effectLst/>
                <a:latin typeface="Arial" charset="0"/>
                <a:ea typeface="+mn-ea"/>
                <a:cs typeface="Arial" charset="0"/>
              </a:rPr>
              <a:t> </a:t>
            </a:r>
            <a:r>
              <a:rPr lang="sv-SE" sz="1200" i="0" u="none" kern="1200" dirty="0" smtClean="0">
                <a:solidFill>
                  <a:schemeClr val="tx1"/>
                </a:solidFill>
                <a:effectLst/>
                <a:latin typeface="Arial" charset="0"/>
                <a:ea typeface="+mn-ea"/>
                <a:cs typeface="Arial" charset="0"/>
              </a:rPr>
              <a:t>presentationen är att fler ska kunna sprida kunskap om Living Planet Report 2014 och dess innehåll. </a:t>
            </a:r>
          </a:p>
          <a:p>
            <a:pPr marL="0" marR="0" indent="0" algn="l" defTabSz="914400" rtl="0" eaLnBrk="0" fontAlgn="base" latinLnBrk="0" hangingPunct="0">
              <a:lnSpc>
                <a:spcPct val="100000"/>
              </a:lnSpc>
              <a:spcBef>
                <a:spcPct val="30000"/>
              </a:spcBef>
              <a:spcAft>
                <a:spcPct val="0"/>
              </a:spcAft>
              <a:buClrTx/>
              <a:buSzTx/>
              <a:buFontTx/>
              <a:buNone/>
              <a:tabLst/>
              <a:defRPr/>
            </a:pPr>
            <a:r>
              <a:rPr lang="sv-SE" sz="1200" i="0" u="none" kern="1200" dirty="0" smtClean="0">
                <a:solidFill>
                  <a:schemeClr val="tx1"/>
                </a:solidFill>
                <a:effectLst/>
                <a:latin typeface="Arial" charset="0"/>
                <a:ea typeface="+mn-ea"/>
                <a:cs typeface="Arial" charset="0"/>
              </a:rPr>
              <a:t>Presentationen får användas i detta syfte av privatpersoner, kommuner</a:t>
            </a:r>
            <a:r>
              <a:rPr lang="sv-SE" sz="1200" i="0" u="none" kern="1200" baseline="0" dirty="0" smtClean="0">
                <a:solidFill>
                  <a:schemeClr val="tx1"/>
                </a:solidFill>
                <a:effectLst/>
                <a:latin typeface="Arial" charset="0"/>
                <a:ea typeface="+mn-ea"/>
                <a:cs typeface="Arial" charset="0"/>
              </a:rPr>
              <a:t> och</a:t>
            </a:r>
            <a:r>
              <a:rPr lang="sv-SE" sz="1200" i="0" u="none" kern="1200" dirty="0" smtClean="0">
                <a:solidFill>
                  <a:schemeClr val="tx1"/>
                </a:solidFill>
                <a:effectLst/>
                <a:latin typeface="Arial" charset="0"/>
                <a:ea typeface="+mn-ea"/>
                <a:cs typeface="Arial" charset="0"/>
              </a:rPr>
              <a:t> ideella organisationer. Källa måste dock alltid anges. </a:t>
            </a:r>
          </a:p>
          <a:p>
            <a:pPr marL="0" marR="0" indent="0" algn="l" defTabSz="914400" rtl="0" eaLnBrk="0" fontAlgn="base" latinLnBrk="0" hangingPunct="0">
              <a:lnSpc>
                <a:spcPct val="100000"/>
              </a:lnSpc>
              <a:spcBef>
                <a:spcPct val="30000"/>
              </a:spcBef>
              <a:spcAft>
                <a:spcPct val="0"/>
              </a:spcAft>
              <a:buClrTx/>
              <a:buSzTx/>
              <a:buFontTx/>
              <a:buNone/>
              <a:tabLst/>
              <a:defRPr/>
            </a:pPr>
            <a:r>
              <a:rPr lang="sv-SE" sz="1200" i="0" u="none" kern="1200" dirty="0" smtClean="0">
                <a:solidFill>
                  <a:schemeClr val="tx1"/>
                </a:solidFill>
                <a:effectLst/>
                <a:latin typeface="Arial" charset="0"/>
                <a:ea typeface="+mn-ea"/>
                <a:cs typeface="Arial" charset="0"/>
              </a:rPr>
              <a:t>Presentationen får inte användas i kommersiellt syfte. Den får inte heller säljas vidare utan WWFs skriftliga tillåtelse. </a:t>
            </a:r>
            <a:r>
              <a:rPr lang="sv-SE" sz="1200" i="0" u="none" kern="1200" dirty="0" smtClean="0">
                <a:solidFill>
                  <a:srgbClr val="FF0000"/>
                </a:solidFill>
                <a:effectLst/>
                <a:latin typeface="Arial" charset="0"/>
                <a:ea typeface="+mn-ea"/>
                <a:cs typeface="Arial" charset="0"/>
              </a:rPr>
              <a:t>Att återge presentationens foton kräver skriftligt tillstånd från WWF. </a:t>
            </a:r>
          </a:p>
          <a:p>
            <a:endParaRPr lang="sv-SE" sz="1200" i="0" u="none" kern="1200" dirty="0" smtClean="0">
              <a:solidFill>
                <a:schemeClr val="tx1"/>
              </a:solidFill>
              <a:effectLst/>
              <a:latin typeface="Arial" charset="0"/>
              <a:ea typeface="+mn-ea"/>
              <a:cs typeface="Arial" charset="0"/>
            </a:endParaRPr>
          </a:p>
          <a:p>
            <a:r>
              <a:rPr lang="sv-SE" sz="1200" i="0" u="none" kern="1200" dirty="0" smtClean="0">
                <a:solidFill>
                  <a:schemeClr val="tx1"/>
                </a:solidFill>
                <a:effectLst/>
                <a:latin typeface="Arial" charset="0"/>
                <a:ea typeface="+mn-ea"/>
                <a:cs typeface="Arial" charset="0"/>
              </a:rPr>
              <a:t>Kontakt: Carina Borgström-Hansson, Världsnaturfonden WWF.</a:t>
            </a:r>
          </a:p>
          <a:p>
            <a:r>
              <a:rPr lang="sv-SE" sz="1200" i="0" u="none" kern="1200" dirty="0" smtClean="0">
                <a:solidFill>
                  <a:schemeClr val="tx1"/>
                </a:solidFill>
                <a:effectLst/>
                <a:latin typeface="Arial" charset="0"/>
                <a:ea typeface="+mn-ea"/>
                <a:cs typeface="Arial" charset="0"/>
              </a:rPr>
              <a:t> </a:t>
            </a:r>
          </a:p>
          <a:p>
            <a:r>
              <a:rPr lang="sv-SE" sz="1200" i="0" kern="1200" dirty="0" smtClean="0">
                <a:solidFill>
                  <a:schemeClr val="tx1"/>
                </a:solidFill>
                <a:effectLst/>
                <a:latin typeface="Arial" charset="0"/>
                <a:ea typeface="+mn-ea"/>
                <a:cs typeface="Arial" charset="0"/>
              </a:rPr>
              <a:t>Vänligen ange källa enligt följande: </a:t>
            </a:r>
          </a:p>
          <a:p>
            <a:r>
              <a:rPr lang="sv-SE" sz="1200" i="0" kern="1200" dirty="0" smtClean="0">
                <a:solidFill>
                  <a:schemeClr val="tx1"/>
                </a:solidFill>
                <a:effectLst/>
                <a:latin typeface="Arial" charset="0"/>
                <a:ea typeface="+mn-ea"/>
                <a:cs typeface="Arial" charset="0"/>
              </a:rPr>
              <a:t>PPT-sammanfattning av Världsnaturfonden WWFs Living Planet Report 2014.</a:t>
            </a:r>
            <a:br>
              <a:rPr lang="sv-SE" sz="1200" i="0" kern="1200" dirty="0" smtClean="0">
                <a:solidFill>
                  <a:schemeClr val="tx1"/>
                </a:solidFill>
                <a:effectLst/>
                <a:latin typeface="Arial" charset="0"/>
                <a:ea typeface="+mn-ea"/>
                <a:cs typeface="Arial" charset="0"/>
              </a:rPr>
            </a:br>
            <a:r>
              <a:rPr lang="sv-SE" sz="1200" i="0" kern="1200" dirty="0" smtClean="0">
                <a:solidFill>
                  <a:schemeClr val="tx1"/>
                </a:solidFill>
                <a:effectLst/>
                <a:latin typeface="Arial" charset="0"/>
                <a:ea typeface="+mn-ea"/>
                <a:cs typeface="Arial" charset="0"/>
              </a:rPr>
              <a:t>© 2014 WWF. Alla rättigheter reserverade.</a:t>
            </a:r>
          </a:p>
          <a:p>
            <a:endParaRPr lang="sv-SE" sz="1200" i="0" u="none" kern="1200" dirty="0" smtClean="0">
              <a:solidFill>
                <a:schemeClr val="tx1"/>
              </a:solidFill>
              <a:effectLst/>
              <a:latin typeface="Arial" charset="0"/>
              <a:ea typeface="+mn-ea"/>
              <a:cs typeface="Arial" charset="0"/>
            </a:endParaRPr>
          </a:p>
        </p:txBody>
      </p:sp>
      <p:sp>
        <p:nvSpPr>
          <p:cNvPr id="4" name="Platshållare för bildnummer 3"/>
          <p:cNvSpPr>
            <a:spLocks noGrp="1"/>
          </p:cNvSpPr>
          <p:nvPr>
            <p:ph type="sldNum" sz="quarter" idx="10"/>
          </p:nvPr>
        </p:nvSpPr>
        <p:spPr/>
        <p:txBody>
          <a:bodyPr/>
          <a:lstStyle/>
          <a:p>
            <a:pPr>
              <a:defRPr/>
            </a:pPr>
            <a:fld id="{160C53F7-9B9A-4CBE-A07A-023AFB12DD1A}" type="slidenum">
              <a:rPr lang="en-IE" smtClean="0"/>
              <a:pPr>
                <a:defRPr/>
              </a:pPr>
              <a:t>1</a:t>
            </a:fld>
            <a:endParaRPr lang="en-IE"/>
          </a:p>
        </p:txBody>
      </p:sp>
    </p:spTree>
    <p:extLst>
      <p:ext uri="{BB962C8B-B14F-4D97-AF65-F5344CB8AC3E}">
        <p14:creationId xmlns:p14="http://schemas.microsoft.com/office/powerpoint/2010/main" val="106042995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sv-SE" sz="1200" b="0" i="0" u="none" strike="noStrike" kern="1200" baseline="0" dirty="0" smtClean="0">
                <a:solidFill>
                  <a:schemeClr val="tx1"/>
                </a:solidFill>
                <a:latin typeface="Arial" charset="0"/>
                <a:ea typeface="+mn-ea"/>
                <a:cs typeface="Arial" charset="0"/>
              </a:rPr>
              <a:t>Hållbar utveckling kräver att det ekologiska fotavtrycket håller sig inom den tillgängliga biokapaciteten, samtidigt som människor tillförsäkras en god utvecklingsnivå. Ett land som befinner sig inom den gröna rektangeln i figuren lever upp till de villkoren. </a:t>
            </a:r>
          </a:p>
          <a:p>
            <a:pPr marL="0" marR="0" indent="0" algn="l" defTabSz="914400" rtl="0" eaLnBrk="0" fontAlgn="base" latinLnBrk="0" hangingPunct="0">
              <a:lnSpc>
                <a:spcPct val="100000"/>
              </a:lnSpc>
              <a:spcBef>
                <a:spcPct val="30000"/>
              </a:spcBef>
              <a:spcAft>
                <a:spcPct val="0"/>
              </a:spcAft>
              <a:buClrTx/>
              <a:buSzTx/>
              <a:buFontTx/>
              <a:buNone/>
              <a:tabLst/>
              <a:defRPr/>
            </a:pPr>
            <a:endParaRPr lang="sv-SE" sz="1200" b="0" i="0" u="none" strike="noStrike" kern="1200" baseline="0" dirty="0" smtClean="0">
              <a:solidFill>
                <a:schemeClr val="tx1"/>
              </a:solidFill>
              <a:latin typeface="Arial" charset="0"/>
              <a:ea typeface="+mn-ea"/>
              <a:cs typeface="Arial" charset="0"/>
            </a:endParaRPr>
          </a:p>
          <a:p>
            <a:pPr marL="0" marR="0" indent="0" algn="l" defTabSz="914400" rtl="0" eaLnBrk="0" fontAlgn="base" latinLnBrk="0" hangingPunct="0">
              <a:lnSpc>
                <a:spcPct val="100000"/>
              </a:lnSpc>
              <a:spcBef>
                <a:spcPct val="30000"/>
              </a:spcBef>
              <a:spcAft>
                <a:spcPct val="0"/>
              </a:spcAft>
              <a:buClrTx/>
              <a:buSzTx/>
              <a:buFontTx/>
              <a:buNone/>
              <a:tabLst/>
              <a:defRPr/>
            </a:pPr>
            <a:r>
              <a:rPr lang="sv-SE" sz="1200" b="0" i="0" u="none" strike="noStrike" kern="1200" baseline="0" dirty="0" smtClean="0">
                <a:solidFill>
                  <a:schemeClr val="tx1"/>
                </a:solidFill>
                <a:latin typeface="Arial" charset="0"/>
                <a:ea typeface="+mn-ea"/>
                <a:cs typeface="Arial" charset="0"/>
              </a:rPr>
              <a:t>En god utvecklingsnivå har definierats som 0,71 eller högre på FN:s Human Development Index (HDI) justerat för ojämlikhet (IHDI). Den tillgängliga biokapaciteten per capita är 1,7 gha. </a:t>
            </a:r>
          </a:p>
          <a:p>
            <a:pPr marL="0" marR="0" indent="0" algn="l" defTabSz="914400" rtl="0" eaLnBrk="0" fontAlgn="base" latinLnBrk="0" hangingPunct="0">
              <a:lnSpc>
                <a:spcPct val="100000"/>
              </a:lnSpc>
              <a:spcBef>
                <a:spcPct val="30000"/>
              </a:spcBef>
              <a:spcAft>
                <a:spcPct val="0"/>
              </a:spcAft>
              <a:buClrTx/>
              <a:buSzTx/>
              <a:buFontTx/>
              <a:buNone/>
              <a:tabLst/>
              <a:defRPr/>
            </a:pPr>
            <a:endParaRPr lang="sv-SE" sz="1200" b="0" i="0" u="none" strike="noStrike" kern="1200" baseline="0" dirty="0" smtClean="0">
              <a:solidFill>
                <a:schemeClr val="tx1"/>
              </a:solidFill>
              <a:latin typeface="Arial" charset="0"/>
              <a:ea typeface="+mn-ea"/>
              <a:cs typeface="Arial" charset="0"/>
            </a:endParaRPr>
          </a:p>
          <a:p>
            <a:r>
              <a:rPr lang="sv-SE" sz="1200" b="0" i="0" u="none" strike="noStrike" kern="1200" baseline="0" dirty="0" smtClean="0">
                <a:solidFill>
                  <a:schemeClr val="tx1"/>
                </a:solidFill>
                <a:latin typeface="Arial" charset="0"/>
                <a:ea typeface="+mn-ea"/>
                <a:cs typeface="Arial" charset="0"/>
              </a:rPr>
              <a:t>I dagsläget finns det inget land som lever upp till villkoren för hållbar utveckling. Som vi såg tidigare har höginkomstländer generellt stort ekologiskt fotavtryck. Utmaningen nu är att koppla isär mänsklig utveckling från ett växande fotvatryck.</a:t>
            </a:r>
            <a:endParaRPr lang="en-GB" dirty="0"/>
          </a:p>
        </p:txBody>
      </p:sp>
      <p:sp>
        <p:nvSpPr>
          <p:cNvPr id="4" name="Slide Number Placeholder 3"/>
          <p:cNvSpPr>
            <a:spLocks noGrp="1"/>
          </p:cNvSpPr>
          <p:nvPr>
            <p:ph type="sldNum" sz="quarter" idx="10"/>
          </p:nvPr>
        </p:nvSpPr>
        <p:spPr/>
        <p:txBody>
          <a:bodyPr/>
          <a:lstStyle/>
          <a:p>
            <a:pPr>
              <a:defRPr/>
            </a:pPr>
            <a:fld id="{160C53F7-9B9A-4CBE-A07A-023AFB12DD1A}" type="slidenum">
              <a:rPr lang="en-IE" smtClean="0"/>
              <a:pPr>
                <a:defRPr/>
              </a:pPr>
              <a:t>10</a:t>
            </a:fld>
            <a:endParaRPr lang="en-IE"/>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sv-SE" sz="1200" b="0" i="0" u="none" strike="noStrike" kern="1200" baseline="0" dirty="0" smtClean="0">
                <a:solidFill>
                  <a:schemeClr val="tx1"/>
                </a:solidFill>
                <a:latin typeface="Arial" charset="0"/>
                <a:ea typeface="+mn-ea"/>
                <a:cs typeface="Arial" charset="0"/>
              </a:rPr>
              <a:t>Utvecklingstrenden varierar från land till land. Det finns länder som rör sig i rätt riktning. Några länder har ökat sitt HDI kraftigt med måttlig ökning av det ekologiska fotavtrycket, medan andra har minskat sitt fotavtryck och samtidigt upprätthållit en hög utvecklingsnivå. </a:t>
            </a:r>
          </a:p>
          <a:p>
            <a:endParaRPr lang="sv-SE" sz="1200" b="0" i="0" u="none" strike="noStrike" kern="1200" baseline="0" dirty="0" smtClean="0">
              <a:solidFill>
                <a:schemeClr val="tx1"/>
              </a:solidFill>
              <a:latin typeface="Arial" charset="0"/>
              <a:ea typeface="+mn-ea"/>
              <a:cs typeface="Arial" charset="0"/>
            </a:endParaRPr>
          </a:p>
          <a:p>
            <a:r>
              <a:rPr lang="sv-SE" sz="1200" b="0" i="0" u="none" strike="noStrike" kern="1200" baseline="0" dirty="0" smtClean="0">
                <a:solidFill>
                  <a:schemeClr val="tx1"/>
                </a:solidFill>
                <a:latin typeface="Arial" charset="0"/>
                <a:ea typeface="+mn-ea"/>
                <a:cs typeface="Arial" charset="0"/>
              </a:rPr>
              <a:t>(Här är det HDI som visas, eftersom IHDI inte introducerades förrän 2010. Indexet är alltså inte justerat för ojämlikhet.)</a:t>
            </a:r>
          </a:p>
          <a:p>
            <a:endParaRPr lang="en-GB" dirty="0" smtClean="0"/>
          </a:p>
          <a:p>
            <a:endParaRPr lang="sv-SE" dirty="0"/>
          </a:p>
        </p:txBody>
      </p:sp>
      <p:sp>
        <p:nvSpPr>
          <p:cNvPr id="4" name="Slide Number Placeholder 3"/>
          <p:cNvSpPr>
            <a:spLocks noGrp="1"/>
          </p:cNvSpPr>
          <p:nvPr>
            <p:ph type="sldNum" sz="quarter" idx="10"/>
          </p:nvPr>
        </p:nvSpPr>
        <p:spPr/>
        <p:txBody>
          <a:bodyPr/>
          <a:lstStyle/>
          <a:p>
            <a:pPr>
              <a:defRPr/>
            </a:pPr>
            <a:fld id="{160C53F7-9B9A-4CBE-A07A-023AFB12DD1A}" type="slidenum">
              <a:rPr lang="en-IE" smtClean="0"/>
              <a:pPr>
                <a:defRPr/>
              </a:pPr>
              <a:t>11</a:t>
            </a:fld>
            <a:endParaRPr lang="en-IE"/>
          </a:p>
        </p:txBody>
      </p:sp>
    </p:spTree>
    <p:extLst>
      <p:ext uri="{BB962C8B-B14F-4D97-AF65-F5344CB8AC3E}">
        <p14:creationId xmlns:p14="http://schemas.microsoft.com/office/powerpoint/2010/main" val="124951803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sz="1200" b="0" i="0" u="none" strike="noStrike" kern="1200" baseline="0" dirty="0" smtClean="0">
                <a:solidFill>
                  <a:schemeClr val="tx1"/>
                </a:solidFill>
                <a:latin typeface="Arial" charset="0"/>
                <a:ea typeface="+mn-ea"/>
                <a:cs typeface="Arial" charset="0"/>
              </a:rPr>
              <a:t>Under de senaste 10 000 åren på jorden, holocenperioden, har miljöförhållandena varit realtivt stabila. Världen har nu gått in i en ny period, ”antropocen”, då mänsklig aktivitet är den största omdanande kraften på det globala planet. Vi måste nu axla rollen som planetens förvaltare. </a:t>
            </a:r>
          </a:p>
          <a:p>
            <a:endParaRPr lang="sv-SE" sz="1200" b="0" i="0" u="none" strike="noStrike" kern="1200" baseline="0" dirty="0" smtClean="0">
              <a:solidFill>
                <a:schemeClr val="tx1"/>
              </a:solidFill>
              <a:latin typeface="Arial" charset="0"/>
              <a:ea typeface="+mn-ea"/>
              <a:cs typeface="Arial" charset="0"/>
            </a:endParaRPr>
          </a:p>
          <a:p>
            <a:r>
              <a:rPr lang="sv-SE" sz="1200" b="0" i="0" u="none" strike="noStrike" kern="1200" baseline="0" dirty="0" smtClean="0">
                <a:solidFill>
                  <a:schemeClr val="tx1"/>
                </a:solidFill>
                <a:latin typeface="Arial" charset="0"/>
                <a:ea typeface="+mn-ea"/>
                <a:cs typeface="Arial" charset="0"/>
              </a:rPr>
              <a:t>I årets Living Planet Report kompletteras den bild av utvecklingen på planeten som det ekologiska fotavtrycket, HDI och LPI ger, med hjälp av Stockholm Resilience Centres ”planetära gränser” och Oxfams ”munk-ekonomi”. </a:t>
            </a:r>
          </a:p>
          <a:p>
            <a:endParaRPr lang="sv-SE" dirty="0"/>
          </a:p>
        </p:txBody>
      </p:sp>
      <p:sp>
        <p:nvSpPr>
          <p:cNvPr id="4" name="Platshållare för bildnummer 3"/>
          <p:cNvSpPr>
            <a:spLocks noGrp="1"/>
          </p:cNvSpPr>
          <p:nvPr>
            <p:ph type="sldNum" sz="quarter" idx="10"/>
          </p:nvPr>
        </p:nvSpPr>
        <p:spPr/>
        <p:txBody>
          <a:bodyPr/>
          <a:lstStyle/>
          <a:p>
            <a:pPr>
              <a:defRPr/>
            </a:pPr>
            <a:fld id="{160C53F7-9B9A-4CBE-A07A-023AFB12DD1A}" type="slidenum">
              <a:rPr lang="en-IE" smtClean="0"/>
              <a:pPr>
                <a:defRPr/>
              </a:pPr>
              <a:t>12</a:t>
            </a:fld>
            <a:endParaRPr lang="en-IE"/>
          </a:p>
        </p:txBody>
      </p:sp>
    </p:spTree>
    <p:extLst>
      <p:ext uri="{BB962C8B-B14F-4D97-AF65-F5344CB8AC3E}">
        <p14:creationId xmlns:p14="http://schemas.microsoft.com/office/powerpoint/2010/main" val="106042995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a:bodyPr>
          <a:lstStyle/>
          <a:p>
            <a:r>
              <a:rPr lang="sv-SE" sz="1200" b="0" i="0" u="none" strike="noStrike" kern="1200" baseline="0" dirty="0" smtClean="0">
                <a:solidFill>
                  <a:schemeClr val="tx1"/>
                </a:solidFill>
                <a:latin typeface="Arial" charset="0"/>
                <a:ea typeface="+mn-ea"/>
                <a:cs typeface="Arial" charset="0"/>
              </a:rPr>
              <a:t>Med tanke på hastigheten och skalan i de förändringar mänskligheten orsakar på jorden, så kan vi inte utesluta att vi når kritiska tröskelnivåer där livsvillkoren plötsligt ändras på ett sätt som inte går att återställa. Därför är det intressant att försöka ringa in ett säkert utrymme för livet på jorden. Det är vad forskare vid Stockholm Resilience Centre gjorde 2009, när de introducerade begreppet ”planetära gränser”. </a:t>
            </a:r>
          </a:p>
          <a:p>
            <a:endParaRPr lang="sv-SE" sz="1200" b="0" i="0" u="none" strike="noStrike" kern="1200" baseline="0" dirty="0" smtClean="0">
              <a:solidFill>
                <a:schemeClr val="tx1"/>
              </a:solidFill>
              <a:latin typeface="Arial" charset="0"/>
              <a:ea typeface="+mn-ea"/>
              <a:cs typeface="Arial" charset="0"/>
            </a:endParaRPr>
          </a:p>
          <a:p>
            <a:pPr marL="0" marR="0" indent="0" algn="l" defTabSz="914400" rtl="0" eaLnBrk="0" fontAlgn="base" latinLnBrk="0" hangingPunct="0">
              <a:lnSpc>
                <a:spcPct val="100000"/>
              </a:lnSpc>
              <a:spcBef>
                <a:spcPct val="30000"/>
              </a:spcBef>
              <a:spcAft>
                <a:spcPct val="0"/>
              </a:spcAft>
              <a:buClrTx/>
              <a:buSzTx/>
              <a:buFontTx/>
              <a:buNone/>
              <a:tabLst/>
              <a:defRPr/>
            </a:pPr>
            <a:r>
              <a:rPr lang="sv-SE" sz="1200" b="0" i="0" u="none" strike="noStrike" kern="1200" baseline="0" dirty="0" smtClean="0">
                <a:solidFill>
                  <a:schemeClr val="tx1"/>
                </a:solidFill>
                <a:latin typeface="Arial" charset="0"/>
                <a:ea typeface="+mn-ea"/>
                <a:cs typeface="Arial" charset="0"/>
              </a:rPr>
              <a:t>Begreppet pekar ut miljöprocesser som skapar stabila livsbetingelser på planeten. För var och en av miljöprocesserna försöker man definiera säkra gränser, utifrån dagens vetenskapliga kunskap. Går vi utanför dessa gränser är det troligt att plötsliga förändringar inträffar. Mycket tyder på att tre gränser redan har passerats. Det gäller förlust av biologisk mångfald, klimatförändringar och övergödning. Detta ger på sikt allvarliga följder för mänsklighetens välfärd och försörjning när det gäller livsmedel, vatten och energi. </a:t>
            </a:r>
            <a:endParaRPr lang="en-GB" dirty="0" smtClean="0"/>
          </a:p>
          <a:p>
            <a:endParaRPr lang="sv-SE" sz="1200" b="0" i="0" u="none" strike="noStrike" kern="1200" baseline="0" dirty="0" smtClean="0">
              <a:solidFill>
                <a:schemeClr val="tx1"/>
              </a:solidFill>
              <a:latin typeface="Arial" charset="0"/>
              <a:ea typeface="+mn-ea"/>
              <a:cs typeface="Arial" charset="0"/>
            </a:endParaRPr>
          </a:p>
          <a:p>
            <a:pPr marL="0" marR="0" indent="0" algn="l" defTabSz="914400" rtl="0" eaLnBrk="0" fontAlgn="base" latinLnBrk="0" hangingPunct="0">
              <a:lnSpc>
                <a:spcPct val="100000"/>
              </a:lnSpc>
              <a:spcBef>
                <a:spcPct val="30000"/>
              </a:spcBef>
              <a:spcAft>
                <a:spcPct val="0"/>
              </a:spcAft>
              <a:buClrTx/>
              <a:buSzTx/>
              <a:buFontTx/>
              <a:buNone/>
              <a:tabLst/>
              <a:defRPr/>
            </a:pPr>
            <a:r>
              <a:rPr lang="sv-SE" sz="1200" b="0" kern="1200" dirty="0" smtClean="0">
                <a:solidFill>
                  <a:srgbClr val="FF0000"/>
                </a:solidFill>
                <a:effectLst/>
                <a:latin typeface="Arial" charset="0"/>
                <a:ea typeface="+mn-ea"/>
                <a:cs typeface="Arial" charset="0"/>
              </a:rPr>
              <a:t>Tröskelvärden för aerosoler och kemiska föroreningar hade ännu inte beräknats när LPR skulle pressläggas. För dessa parametrar betyder </a:t>
            </a:r>
            <a:r>
              <a:rPr lang="sv-SE" sz="1200" kern="1200" dirty="0" smtClean="0">
                <a:solidFill>
                  <a:schemeClr val="tx1"/>
                </a:solidFill>
                <a:effectLst/>
                <a:latin typeface="Arial" charset="0"/>
                <a:ea typeface="+mn-ea"/>
                <a:cs typeface="Arial" charset="0"/>
              </a:rPr>
              <a:t>grönt i figuren inte nödvändigtvis att vi ligger under tröskelvärdena.</a:t>
            </a:r>
            <a:endParaRPr lang="sv-SE" sz="1200" b="0" i="0" u="none" strike="noStrike" kern="1200" baseline="0" dirty="0" smtClean="0">
              <a:solidFill>
                <a:schemeClr val="tx1"/>
              </a:solidFill>
              <a:latin typeface="Arial" charset="0"/>
              <a:ea typeface="+mn-ea"/>
              <a:cs typeface="Arial" charset="0"/>
            </a:endParaRPr>
          </a:p>
        </p:txBody>
      </p:sp>
      <p:sp>
        <p:nvSpPr>
          <p:cNvPr id="4" name="Slide Number Placeholder 3"/>
          <p:cNvSpPr>
            <a:spLocks noGrp="1"/>
          </p:cNvSpPr>
          <p:nvPr>
            <p:ph type="sldNum" sz="quarter" idx="10"/>
          </p:nvPr>
        </p:nvSpPr>
        <p:spPr/>
        <p:txBody>
          <a:bodyPr/>
          <a:lstStyle/>
          <a:p>
            <a:pPr>
              <a:defRPr/>
            </a:pPr>
            <a:fld id="{160C53F7-9B9A-4CBE-A07A-023AFB12DD1A}" type="slidenum">
              <a:rPr lang="en-IE" smtClean="0"/>
              <a:pPr>
                <a:defRPr/>
              </a:pPr>
              <a:t>13</a:t>
            </a:fld>
            <a:endParaRPr lang="en-IE"/>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sv-SE" sz="1200" b="0" i="0" u="none" strike="noStrike" kern="1200" baseline="0" dirty="0" smtClean="0">
                <a:solidFill>
                  <a:schemeClr val="tx1"/>
                </a:solidFill>
                <a:latin typeface="Arial" charset="0"/>
                <a:ea typeface="+mn-ea"/>
                <a:cs typeface="Arial" charset="0"/>
              </a:rPr>
              <a:t>Precis som det ligger oacceptabel miljöpåverkan bortom de planetära gränserna, så finns oacceptabel fattigdom bortom vad Oxfam definierar som ”den sociala grunden”. Med sin munk-ekonomi (Doughnut Economy) vill organisationen illustrera ett säkert och rättvist utrymme som mänskligheten kan leva inom, där varje </a:t>
            </a:r>
            <a:r>
              <a:rPr lang="sv-SE" sz="1200" b="0" i="0" u="none" strike="noStrike" kern="1200" baseline="0" smtClean="0">
                <a:solidFill>
                  <a:schemeClr val="tx1"/>
                </a:solidFill>
                <a:latin typeface="Arial" charset="0"/>
                <a:ea typeface="+mn-ea"/>
                <a:cs typeface="Arial" charset="0"/>
              </a:rPr>
              <a:t>människa tillförsäkras </a:t>
            </a:r>
            <a:r>
              <a:rPr lang="sv-SE" sz="1200" b="0" i="0" u="none" strike="noStrike" kern="1200" baseline="0" dirty="0" smtClean="0">
                <a:solidFill>
                  <a:schemeClr val="tx1"/>
                </a:solidFill>
                <a:latin typeface="Arial" charset="0"/>
                <a:ea typeface="+mn-ea"/>
                <a:cs typeface="Arial" charset="0"/>
              </a:rPr>
              <a:t>en skälig nivå när det gäller hälsa, välstånd, inflytande och deltagande och där </a:t>
            </a:r>
            <a:r>
              <a:rPr lang="sv-SE" sz="1200" b="0" i="0" u="none" strike="noStrike" kern="1200" baseline="0" smtClean="0">
                <a:solidFill>
                  <a:schemeClr val="tx1"/>
                </a:solidFill>
                <a:latin typeface="Arial" charset="0"/>
                <a:ea typeface="+mn-ea"/>
                <a:cs typeface="Arial" charset="0"/>
              </a:rPr>
              <a:t>vi samtidigt inte </a:t>
            </a:r>
            <a:r>
              <a:rPr lang="sv-SE" sz="1200" b="0" i="0" u="none" strike="noStrike" kern="1200" baseline="0" dirty="0" smtClean="0">
                <a:solidFill>
                  <a:schemeClr val="tx1"/>
                </a:solidFill>
                <a:latin typeface="Arial" charset="0"/>
                <a:ea typeface="+mn-ea"/>
                <a:cs typeface="Arial" charset="0"/>
              </a:rPr>
              <a:t>överskrider tröskelvärden som kan göra jorden ogästvänlig </a:t>
            </a:r>
            <a:r>
              <a:rPr lang="sv-SE" sz="1200" b="0" i="0" u="none" strike="noStrike" kern="1200" baseline="0" smtClean="0">
                <a:solidFill>
                  <a:schemeClr val="tx1"/>
                </a:solidFill>
                <a:latin typeface="Arial" charset="0"/>
                <a:ea typeface="+mn-ea"/>
                <a:cs typeface="Arial" charset="0"/>
              </a:rPr>
              <a:t>för mänskligheten.</a:t>
            </a:r>
            <a:endParaRPr lang="sv-SE" sz="1200" b="0" i="0" u="none" strike="noStrike" kern="1200" baseline="0" dirty="0" smtClean="0">
              <a:solidFill>
                <a:schemeClr val="tx1"/>
              </a:solidFill>
              <a:latin typeface="Arial" charset="0"/>
              <a:ea typeface="+mn-ea"/>
              <a:cs typeface="Arial" charset="0"/>
            </a:endParaRPr>
          </a:p>
          <a:p>
            <a:endParaRPr lang="sv-SE" sz="1200" b="0" i="0" u="none" strike="noStrike" kern="1200" baseline="0" dirty="0" smtClean="0">
              <a:solidFill>
                <a:schemeClr val="tx1"/>
              </a:solidFill>
              <a:latin typeface="Arial" charset="0"/>
              <a:ea typeface="+mn-ea"/>
              <a:cs typeface="Arial" charset="0"/>
            </a:endParaRPr>
          </a:p>
        </p:txBody>
      </p:sp>
      <p:sp>
        <p:nvSpPr>
          <p:cNvPr id="4" name="Slide Number Placeholder 3"/>
          <p:cNvSpPr>
            <a:spLocks noGrp="1"/>
          </p:cNvSpPr>
          <p:nvPr>
            <p:ph type="sldNum" sz="quarter" idx="10"/>
          </p:nvPr>
        </p:nvSpPr>
        <p:spPr/>
        <p:txBody>
          <a:bodyPr/>
          <a:lstStyle/>
          <a:p>
            <a:pPr>
              <a:defRPr/>
            </a:pPr>
            <a:fld id="{160C53F7-9B9A-4CBE-A07A-023AFB12DD1A}" type="slidenum">
              <a:rPr lang="en-IE" smtClean="0"/>
              <a:pPr>
                <a:defRPr/>
              </a:pPr>
              <a:t>14</a:t>
            </a:fld>
            <a:endParaRPr lang="en-IE"/>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sz="1200" b="0" i="0" u="none" strike="noStrike" kern="1200" baseline="0" dirty="0" smtClean="0">
                <a:solidFill>
                  <a:schemeClr val="tx1"/>
                </a:solidFill>
                <a:latin typeface="Arial" charset="0"/>
                <a:ea typeface="+mn-ea"/>
                <a:cs typeface="Arial" charset="0"/>
              </a:rPr>
              <a:t>Det sätt som vi möter våra behov på idag, äventyrar framtida generationers möjligheter att möta sina. Det är motsatsen till hållbar utveckling. </a:t>
            </a:r>
          </a:p>
          <a:p>
            <a:endParaRPr lang="sv-SE" sz="1200" b="0" i="0" u="none" strike="noStrike" kern="1200" baseline="0" dirty="0" smtClean="0">
              <a:solidFill>
                <a:schemeClr val="tx1"/>
              </a:solidFill>
              <a:latin typeface="Arial" charset="0"/>
              <a:ea typeface="+mn-ea"/>
              <a:cs typeface="Arial" charset="0"/>
            </a:endParaRPr>
          </a:p>
          <a:p>
            <a:r>
              <a:rPr lang="sv-SE" sz="1200" b="0" i="0" u="none" strike="noStrike" kern="1200" baseline="0" dirty="0" smtClean="0">
                <a:solidFill>
                  <a:schemeClr val="tx1"/>
                </a:solidFill>
                <a:latin typeface="Arial" charset="0"/>
                <a:ea typeface="+mn-ea"/>
                <a:cs typeface="Arial" charset="0"/>
              </a:rPr>
              <a:t>Hur vi tillfredsställer våra materiella behov påverkar ekosystemen. Hur ekosystemen mår påverkar i sin tur möjligheterna att tillfredsställa våra materiella behov. Detta är lika sant för de fattigaste samhällena på landsbygden som för världens största städer. </a:t>
            </a:r>
          </a:p>
          <a:p>
            <a:pPr marL="0" marR="0" indent="0" algn="l" defTabSz="914400" rtl="0" eaLnBrk="0" fontAlgn="base" latinLnBrk="0" hangingPunct="0">
              <a:lnSpc>
                <a:spcPct val="100000"/>
              </a:lnSpc>
              <a:spcBef>
                <a:spcPct val="30000"/>
              </a:spcBef>
              <a:spcAft>
                <a:spcPct val="0"/>
              </a:spcAft>
              <a:buClrTx/>
              <a:buSzTx/>
              <a:buFontTx/>
              <a:buNone/>
              <a:tabLst/>
              <a:defRPr/>
            </a:pPr>
            <a:endParaRPr lang="sv-SE" sz="1200" b="0" i="0" u="none" strike="noStrike" kern="1200" baseline="0" dirty="0" smtClean="0">
              <a:solidFill>
                <a:schemeClr val="tx1"/>
              </a:solidFill>
              <a:latin typeface="Arial" charset="0"/>
              <a:ea typeface="+mn-ea"/>
              <a:cs typeface="Arial" charset="0"/>
            </a:endParaRPr>
          </a:p>
          <a:p>
            <a:pPr marL="0" marR="0" indent="0" algn="l" defTabSz="914400" rtl="0" eaLnBrk="0" fontAlgn="base" latinLnBrk="0" hangingPunct="0">
              <a:lnSpc>
                <a:spcPct val="100000"/>
              </a:lnSpc>
              <a:spcBef>
                <a:spcPct val="30000"/>
              </a:spcBef>
              <a:spcAft>
                <a:spcPct val="0"/>
              </a:spcAft>
              <a:buClrTx/>
              <a:buSzTx/>
              <a:buFontTx/>
              <a:buNone/>
              <a:tabLst/>
              <a:defRPr/>
            </a:pPr>
            <a:r>
              <a:rPr lang="sv-SE" sz="1200" b="0" i="0" u="none" strike="noStrike" kern="1200" baseline="0" dirty="0" smtClean="0">
                <a:solidFill>
                  <a:schemeClr val="tx1"/>
                </a:solidFill>
                <a:latin typeface="Arial" charset="0"/>
                <a:ea typeface="+mn-ea"/>
                <a:cs typeface="Arial" charset="0"/>
              </a:rPr>
              <a:t>På senare år har vi blivit bättre på att beräkna det finansiella värdet av naturkapitalet. Sådana beräkningar visar värdet av att bevara naturen och leva hållbart, men varje försök till beräkning av ekosystemens tjänster är en stor underskattning, eftersom det inte kan finnas något liv på jorden utan dem.</a:t>
            </a:r>
          </a:p>
          <a:p>
            <a:pPr marL="0" marR="0" indent="0" algn="l" defTabSz="914400" rtl="0" eaLnBrk="0" fontAlgn="base" latinLnBrk="0" hangingPunct="0">
              <a:lnSpc>
                <a:spcPct val="100000"/>
              </a:lnSpc>
              <a:spcBef>
                <a:spcPct val="30000"/>
              </a:spcBef>
              <a:spcAft>
                <a:spcPct val="0"/>
              </a:spcAft>
              <a:buClrTx/>
              <a:buSzTx/>
              <a:buFontTx/>
              <a:buNone/>
              <a:tabLst/>
              <a:defRPr/>
            </a:pPr>
            <a:endParaRPr lang="sv-SE" sz="1200" b="0" i="0" u="none" strike="noStrike" kern="1200" baseline="0" dirty="0" smtClean="0">
              <a:solidFill>
                <a:schemeClr val="tx1"/>
              </a:solidFill>
              <a:latin typeface="Arial" charset="0"/>
              <a:ea typeface="+mn-ea"/>
              <a:cs typeface="Arial" charset="0"/>
            </a:endParaRPr>
          </a:p>
          <a:p>
            <a:endParaRPr lang="sv-SE" sz="1200" b="0" i="0" u="none" strike="noStrike" kern="1200" baseline="0" dirty="0" smtClean="0">
              <a:solidFill>
                <a:schemeClr val="tx1"/>
              </a:solidFill>
              <a:latin typeface="Arial" charset="0"/>
              <a:ea typeface="+mn-ea"/>
              <a:cs typeface="Arial" charset="0"/>
            </a:endParaRPr>
          </a:p>
        </p:txBody>
      </p:sp>
      <p:sp>
        <p:nvSpPr>
          <p:cNvPr id="4" name="Platshållare för bildnummer 3"/>
          <p:cNvSpPr>
            <a:spLocks noGrp="1"/>
          </p:cNvSpPr>
          <p:nvPr>
            <p:ph type="sldNum" sz="quarter" idx="10"/>
          </p:nvPr>
        </p:nvSpPr>
        <p:spPr/>
        <p:txBody>
          <a:bodyPr/>
          <a:lstStyle/>
          <a:p>
            <a:pPr>
              <a:defRPr/>
            </a:pPr>
            <a:fld id="{160C53F7-9B9A-4CBE-A07A-023AFB12DD1A}" type="slidenum">
              <a:rPr lang="en-IE" smtClean="0"/>
              <a:pPr>
                <a:defRPr/>
              </a:pPr>
              <a:t>15</a:t>
            </a:fld>
            <a:endParaRPr lang="en-IE"/>
          </a:p>
        </p:txBody>
      </p:sp>
    </p:spTree>
    <p:extLst>
      <p:ext uri="{BB962C8B-B14F-4D97-AF65-F5344CB8AC3E}">
        <p14:creationId xmlns:p14="http://schemas.microsoft.com/office/powerpoint/2010/main" val="106042995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sv-SE" sz="1200" b="0" i="0" u="none" strike="noStrike" kern="1200" baseline="0" dirty="0" smtClean="0">
                <a:solidFill>
                  <a:schemeClr val="tx1"/>
                </a:solidFill>
                <a:latin typeface="Arial" charset="0"/>
                <a:ea typeface="+mn-ea"/>
                <a:cs typeface="Arial" charset="0"/>
              </a:rPr>
              <a:t>Mänsklighetens välfärd bygger på de tjänster ekosystemen skänker; rent vatten och gästvänligt klimat, livsmedel, bränsle, fibrer och bördig jord. </a:t>
            </a:r>
          </a:p>
          <a:p>
            <a:r>
              <a:rPr lang="sv-SE" sz="1200" b="0" i="0" u="none" strike="noStrike" kern="1200" baseline="0" dirty="0" smtClean="0">
                <a:solidFill>
                  <a:schemeClr val="tx1"/>
                </a:solidFill>
                <a:latin typeface="Arial" charset="0"/>
                <a:ea typeface="+mn-ea"/>
                <a:cs typeface="Arial" charset="0"/>
              </a:rPr>
              <a:t>Världens fattiga fortsätter att vara de mest utsatta, men säkerhetsfrågor kring livsmedel, vatten och energi påverkar oss alla.</a:t>
            </a:r>
          </a:p>
          <a:p>
            <a:endParaRPr lang="sv-SE" sz="1200" b="0" i="0" u="none" strike="noStrike" kern="1200" baseline="0" dirty="0" smtClean="0">
              <a:solidFill>
                <a:schemeClr val="tx1"/>
              </a:solidFill>
              <a:latin typeface="Arial" charset="0"/>
              <a:ea typeface="+mn-ea"/>
              <a:cs typeface="Arial" charset="0"/>
            </a:endParaRPr>
          </a:p>
          <a:p>
            <a:r>
              <a:rPr lang="sv-SE" sz="1200" b="0" i="0" u="none" strike="noStrike" kern="1200" baseline="0" dirty="0" smtClean="0">
                <a:solidFill>
                  <a:schemeClr val="tx1"/>
                </a:solidFill>
                <a:latin typeface="Arial" charset="0"/>
                <a:ea typeface="+mn-ea"/>
                <a:cs typeface="Arial" charset="0"/>
              </a:rPr>
              <a:t>Att säker tillgång till livsmedel, vatten och energi hänger intimt samman med friska ekosystem, betyder att varje ansträngning för att säkra en aspekt kan påverka de andra. Exempelvis kan försök att öka jordbrukets avkastning öka behovet av vatten och energi och påverka den biologiska mångfalden och tillgången till ekosystemtjänster. </a:t>
            </a:r>
            <a:endParaRPr lang="en-GB" dirty="0"/>
          </a:p>
        </p:txBody>
      </p:sp>
      <p:sp>
        <p:nvSpPr>
          <p:cNvPr id="4" name="Slide Number Placeholder 3"/>
          <p:cNvSpPr>
            <a:spLocks noGrp="1"/>
          </p:cNvSpPr>
          <p:nvPr>
            <p:ph type="sldNum" sz="quarter" idx="10"/>
          </p:nvPr>
        </p:nvSpPr>
        <p:spPr/>
        <p:txBody>
          <a:bodyPr/>
          <a:lstStyle/>
          <a:p>
            <a:pPr>
              <a:defRPr/>
            </a:pPr>
            <a:fld id="{160C53F7-9B9A-4CBE-A07A-023AFB12DD1A}" type="slidenum">
              <a:rPr lang="en-IE" smtClean="0"/>
              <a:pPr>
                <a:defRPr/>
              </a:pPr>
              <a:t>16</a:t>
            </a:fld>
            <a:endParaRPr lang="en-IE"/>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sv-SE" sz="1200" kern="1200" dirty="0" smtClean="0">
                <a:solidFill>
                  <a:schemeClr val="tx1"/>
                </a:solidFill>
                <a:effectLst/>
                <a:latin typeface="Arial" charset="0"/>
                <a:ea typeface="+mn-ea"/>
                <a:cs typeface="Arial" charset="0"/>
              </a:rPr>
              <a:t>En stor del av det växande globala ekologiska fotavtrycket kommer från konsumtion i världens städer.</a:t>
            </a:r>
            <a:r>
              <a:rPr lang="sv-SE" sz="1200" b="0" i="0" u="none" strike="noStrike" kern="1200" baseline="0" dirty="0" smtClean="0">
                <a:solidFill>
                  <a:schemeClr val="tx1"/>
                </a:solidFill>
                <a:effectLst/>
                <a:latin typeface="Arial" charset="0"/>
                <a:ea typeface="+mn-ea"/>
                <a:cs typeface="Arial" charset="0"/>
              </a:rPr>
              <a:t> </a:t>
            </a:r>
            <a:r>
              <a:rPr lang="sv-SE" sz="1200" b="0" i="0" u="none" strike="noStrike" kern="1200" baseline="0" dirty="0" smtClean="0">
                <a:solidFill>
                  <a:schemeClr val="tx1"/>
                </a:solidFill>
                <a:latin typeface="Arial" charset="0"/>
                <a:ea typeface="+mn-ea"/>
                <a:cs typeface="Arial" charset="0"/>
              </a:rPr>
              <a:t>Städer har en avgörande roll för framtiden. För första gången i världens historia bor en majoritet i städer. Urbaniseringen går fortast i utvecklingsländerna. </a:t>
            </a:r>
          </a:p>
          <a:p>
            <a:endParaRPr lang="sv-SE" sz="1200" b="0" i="0" u="none" strike="noStrike" kern="1200" baseline="0" dirty="0" smtClean="0">
              <a:solidFill>
                <a:schemeClr val="tx1"/>
              </a:solidFill>
              <a:effectLst/>
              <a:latin typeface="Arial" charset="0"/>
              <a:ea typeface="+mn-ea"/>
              <a:cs typeface="Arial" charset="0"/>
            </a:endParaRPr>
          </a:p>
          <a:p>
            <a:pPr marL="0" marR="0" indent="0" algn="l" defTabSz="914400" rtl="0" eaLnBrk="0" fontAlgn="base" latinLnBrk="0" hangingPunct="0">
              <a:lnSpc>
                <a:spcPct val="100000"/>
              </a:lnSpc>
              <a:spcBef>
                <a:spcPct val="30000"/>
              </a:spcBef>
              <a:spcAft>
                <a:spcPct val="0"/>
              </a:spcAft>
              <a:buClrTx/>
              <a:buSzTx/>
              <a:buFontTx/>
              <a:buNone/>
              <a:tabLst/>
              <a:defRPr/>
            </a:pPr>
            <a:r>
              <a:rPr lang="sv-SE" sz="1200" b="0" i="0" u="none" strike="noStrike" kern="1200" baseline="0" dirty="0" smtClean="0">
                <a:solidFill>
                  <a:schemeClr val="tx1"/>
                </a:solidFill>
                <a:latin typeface="Arial" charset="0"/>
                <a:ea typeface="+mn-ea"/>
                <a:cs typeface="Arial" charset="0"/>
              </a:rPr>
              <a:t>Under de närmaste trettio åren kommer enorma investeringar att ske i städer. Det öppnar för att leda finansiella resurser mot utveckling av hållbara och hälsosamma stadsmiljöer. Urbanisering behöver inte betyda mer förorenad miljö, ohållbara livsstilar och städer som breder ut sig över allt större markområden. Smarta val idag kan förbättra livskvaliteten för hundratals miljoner människor i framtiden och kraftigt minska det globala ekologiska fotavtrycket. Med god planering och styrning skulle städer kunna möta människors behov mer effektivt än mindre tätbefolkade områden kan. </a:t>
            </a:r>
          </a:p>
          <a:p>
            <a:endParaRPr lang="sv-SE" sz="1200" b="0" i="0" u="none" strike="noStrike" kern="1200" baseline="0" dirty="0" smtClean="0">
              <a:solidFill>
                <a:schemeClr val="tx1"/>
              </a:solidFill>
              <a:latin typeface="Arial" charset="0"/>
              <a:ea typeface="+mn-ea"/>
              <a:cs typeface="Arial" charset="0"/>
            </a:endParaRPr>
          </a:p>
          <a:p>
            <a:r>
              <a:rPr lang="sv-SE" sz="1200" kern="1200" dirty="0" smtClean="0">
                <a:solidFill>
                  <a:schemeClr val="tx1"/>
                </a:solidFill>
                <a:effectLst/>
                <a:latin typeface="Arial" charset="0"/>
                <a:ea typeface="+mn-ea"/>
                <a:cs typeface="Arial" charset="0"/>
              </a:rPr>
              <a:t>Rapporten Reinventing the city berättar mer och kan laddas ner från </a:t>
            </a:r>
            <a:r>
              <a:rPr lang="sv-SE" sz="1200" kern="1200" dirty="0" smtClean="0">
                <a:solidFill>
                  <a:schemeClr val="tx1"/>
                </a:solidFill>
                <a:effectLst/>
                <a:latin typeface="Arial" charset="0"/>
                <a:ea typeface="+mn-ea"/>
                <a:cs typeface="Arial" charset="0"/>
                <a:hlinkClick r:id="rId3"/>
              </a:rPr>
              <a:t>http://www.wwf.se/source.php?id=1285685</a:t>
            </a:r>
            <a:r>
              <a:rPr lang="sv-SE" sz="1200" kern="1200" dirty="0" smtClean="0">
                <a:solidFill>
                  <a:schemeClr val="tx1"/>
                </a:solidFill>
                <a:effectLst/>
                <a:latin typeface="Arial" charset="0"/>
                <a:ea typeface="+mn-ea"/>
                <a:cs typeface="Arial" charset="0"/>
              </a:rPr>
              <a:t> </a:t>
            </a:r>
          </a:p>
        </p:txBody>
      </p:sp>
      <p:sp>
        <p:nvSpPr>
          <p:cNvPr id="4" name="Slide Number Placeholder 3"/>
          <p:cNvSpPr>
            <a:spLocks noGrp="1"/>
          </p:cNvSpPr>
          <p:nvPr>
            <p:ph type="sldNum" sz="quarter" idx="10"/>
          </p:nvPr>
        </p:nvSpPr>
        <p:spPr/>
        <p:txBody>
          <a:bodyPr/>
          <a:lstStyle/>
          <a:p>
            <a:pPr>
              <a:defRPr/>
            </a:pPr>
            <a:fld id="{160C53F7-9B9A-4CBE-A07A-023AFB12DD1A}" type="slidenum">
              <a:rPr lang="en-IE" smtClean="0"/>
              <a:pPr>
                <a:defRPr/>
              </a:pPr>
              <a:t>17</a:t>
            </a:fld>
            <a:endParaRPr lang="en-IE"/>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sv-SE" sz="1200" b="0" i="0" u="none" strike="noStrike" kern="1200" baseline="0" dirty="0" smtClean="0">
                <a:solidFill>
                  <a:schemeClr val="tx1"/>
                </a:solidFill>
                <a:latin typeface="Arial" charset="0"/>
                <a:ea typeface="+mn-ea"/>
                <a:cs typeface="Arial" charset="0"/>
              </a:rPr>
              <a:t>Städer bär ansvaret för 70 procent av koldioxidutsläppen från världens energiförsörjning. Samtidigt har städer förutsättningar att bli centra för energiproduktion och energieffektivitet. (</a:t>
            </a:r>
            <a:r>
              <a:rPr lang="sv-SE" sz="1050" b="0" i="0" u="none" strike="noStrike" kern="1200" baseline="0" dirty="0" smtClean="0">
                <a:solidFill>
                  <a:schemeClr val="tx1"/>
                </a:solidFill>
                <a:latin typeface="Arial" charset="0"/>
                <a:ea typeface="+mn-ea"/>
                <a:cs typeface="Arial" charset="0"/>
              </a:rPr>
              <a:t>I Kapstaden, som vann Earth Hour City Challenge 2014, är målet att invånarna ska installera 60 000 till 150 000 solvärmesystem inom fem år. Varmvatten utgör 40 procent av hushållens energianvändning i Kapstaden.)</a:t>
            </a:r>
          </a:p>
          <a:p>
            <a:endParaRPr lang="sv-SE" sz="1200" b="0" i="0" u="none" strike="noStrike" kern="1200" baseline="0" dirty="0" smtClean="0">
              <a:solidFill>
                <a:schemeClr val="tx1"/>
              </a:solidFill>
              <a:latin typeface="Arial" charset="0"/>
              <a:ea typeface="+mn-ea"/>
              <a:cs typeface="Arial" charset="0"/>
            </a:endParaRPr>
          </a:p>
          <a:p>
            <a:r>
              <a:rPr lang="sv-SE" sz="1200" b="0" i="0" u="none" strike="noStrike" kern="1200" baseline="0" dirty="0" smtClean="0">
                <a:solidFill>
                  <a:schemeClr val="tx1"/>
                </a:solidFill>
                <a:latin typeface="Arial" charset="0"/>
                <a:ea typeface="+mn-ea"/>
                <a:cs typeface="Arial" charset="0"/>
              </a:rPr>
              <a:t>Mer än 25 procent av världens energirelaterade koldioxidutsläpp härör från transporter. Tät bebyggelse erbjuder unika möjligheter till hållbara transportsystem. (I Stockholm utnyttjar mer än tre fjärdedelar av invånarna offentliga transporter. Nära hälften av alla som bor i Köpenhamn tar cykeln till jobbet eller studierna. Var tredje bilist i Seoul är med i programmet </a:t>
            </a:r>
            <a:r>
              <a:rPr lang="sv-SE" sz="1200" b="0" i="1" u="none" strike="noStrike" kern="1200" baseline="0" dirty="0" smtClean="0">
                <a:solidFill>
                  <a:schemeClr val="tx1"/>
                </a:solidFill>
                <a:latin typeface="Arial" charset="0"/>
                <a:ea typeface="+mn-ea"/>
                <a:cs typeface="Arial" charset="0"/>
              </a:rPr>
              <a:t>No Driving Day </a:t>
            </a:r>
            <a:r>
              <a:rPr lang="sv-SE" sz="1200" b="0" i="0" u="none" strike="noStrike" kern="1200" baseline="0" dirty="0" smtClean="0">
                <a:solidFill>
                  <a:schemeClr val="tx1"/>
                </a:solidFill>
                <a:latin typeface="Arial" charset="0"/>
                <a:ea typeface="+mn-ea"/>
                <a:cs typeface="Arial" charset="0"/>
              </a:rPr>
              <a:t>och bidrar till bättre stadsluft, mindre trängsel och minskade utsläpp av koldioxid.)</a:t>
            </a:r>
          </a:p>
          <a:p>
            <a:endParaRPr lang="sv-SE" sz="1200" b="0" i="0" u="none" strike="noStrike" kern="1200" baseline="0" dirty="0" smtClean="0">
              <a:solidFill>
                <a:schemeClr val="tx1"/>
              </a:solidFill>
              <a:latin typeface="Arial" charset="0"/>
              <a:ea typeface="+mn-ea"/>
              <a:cs typeface="Arial" charset="0"/>
            </a:endParaRPr>
          </a:p>
          <a:p>
            <a:r>
              <a:rPr lang="sv-SE" sz="1200" b="0" i="0" u="none" strike="noStrike" kern="1200" baseline="0" dirty="0" smtClean="0">
                <a:solidFill>
                  <a:schemeClr val="tx1"/>
                </a:solidFill>
                <a:latin typeface="Arial" charset="0"/>
                <a:ea typeface="+mn-ea"/>
                <a:cs typeface="Arial" charset="0"/>
              </a:rPr>
              <a:t>Många städer stöder lokal matproduktion, vilket kan minska transporter, ge jobb och förbättra stadsmiljön. Nästan 15 procent av all mat i världen kommer från stadsodling. (I Shanghai har politiska beslut bidragit till att mer än 55 procent av grönsaksbehovet täcks av lokal produktion. Städer kan också skydda mångfald och naturmiljöer långt bortom de egna gränserna. Ghent i Belgien införde 2009 en köttfri dag varje vecka för att minska jordbrukets miljö- och klimatpåverkan. Idén har spridit sig till bland annat Helsingfors, Kapstaden, San Fransisco och Sao Paolo.)</a:t>
            </a:r>
            <a:endParaRPr lang="sv-SE" dirty="0"/>
          </a:p>
        </p:txBody>
      </p:sp>
      <p:sp>
        <p:nvSpPr>
          <p:cNvPr id="4" name="Slide Number Placeholder 3"/>
          <p:cNvSpPr>
            <a:spLocks noGrp="1"/>
          </p:cNvSpPr>
          <p:nvPr>
            <p:ph type="sldNum" sz="quarter" idx="10"/>
          </p:nvPr>
        </p:nvSpPr>
        <p:spPr/>
        <p:txBody>
          <a:bodyPr/>
          <a:lstStyle/>
          <a:p>
            <a:pPr>
              <a:defRPr/>
            </a:pPr>
            <a:fld id="{160C53F7-9B9A-4CBE-A07A-023AFB12DD1A}" type="slidenum">
              <a:rPr lang="en-IE" smtClean="0"/>
              <a:pPr>
                <a:defRPr/>
              </a:pPr>
              <a:t>18</a:t>
            </a:fld>
            <a:endParaRPr lang="en-IE"/>
          </a:p>
        </p:txBody>
      </p:sp>
    </p:spTree>
    <p:extLst>
      <p:ext uri="{BB962C8B-B14F-4D97-AF65-F5344CB8AC3E}">
        <p14:creationId xmlns:p14="http://schemas.microsoft.com/office/powerpoint/2010/main" val="324871782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sv-SE" sz="1200" b="0" i="0" u="none" strike="noStrike" kern="1200" baseline="0" dirty="0" smtClean="0">
                <a:solidFill>
                  <a:schemeClr val="tx1"/>
                </a:solidFill>
                <a:latin typeface="Arial" charset="0"/>
                <a:ea typeface="+mn-ea"/>
                <a:cs typeface="Arial" charset="0"/>
              </a:rPr>
              <a:t>Hållbara städer är en viktig del i WWFs arbete för att minska det ekologiska fotavtrycket. </a:t>
            </a:r>
          </a:p>
          <a:p>
            <a:endParaRPr lang="sv-SE" sz="1200" b="0" i="0" u="none" strike="noStrike" kern="1200" baseline="0" dirty="0" smtClean="0">
              <a:solidFill>
                <a:schemeClr val="tx1"/>
              </a:solidFill>
              <a:latin typeface="Arial" charset="0"/>
              <a:ea typeface="+mn-ea"/>
              <a:cs typeface="Arial" charset="0"/>
            </a:endParaRPr>
          </a:p>
          <a:p>
            <a:r>
              <a:rPr lang="sv-SE" sz="1200" b="0" i="0" u="none" strike="noStrike" kern="1200" baseline="0" dirty="0" smtClean="0">
                <a:solidFill>
                  <a:schemeClr val="tx1"/>
                </a:solidFill>
                <a:latin typeface="Arial" charset="0"/>
                <a:ea typeface="+mn-ea"/>
                <a:cs typeface="Arial" charset="0"/>
              </a:rPr>
              <a:t>•</a:t>
            </a:r>
            <a:r>
              <a:rPr lang="sv-SE" sz="1200" b="1" i="0" u="none" strike="noStrike" kern="1200" baseline="0" dirty="0" smtClean="0">
                <a:solidFill>
                  <a:schemeClr val="tx1"/>
                </a:solidFill>
                <a:latin typeface="Arial" charset="0"/>
                <a:ea typeface="+mn-ea"/>
                <a:cs typeface="Arial" charset="0"/>
              </a:rPr>
              <a:t> </a:t>
            </a:r>
            <a:r>
              <a:rPr lang="sv-SE" sz="1200" b="1" kern="1200" dirty="0" smtClean="0">
                <a:solidFill>
                  <a:schemeClr val="tx1"/>
                </a:solidFill>
                <a:effectLst/>
                <a:latin typeface="Arial" charset="0"/>
                <a:ea typeface="+mn-ea"/>
                <a:cs typeface="Arial" charset="0"/>
              </a:rPr>
              <a:t>Earth Hour City Challenge </a:t>
            </a:r>
            <a:r>
              <a:rPr lang="sv-SE" sz="1200" kern="1200" dirty="0" smtClean="0">
                <a:solidFill>
                  <a:schemeClr val="tx1"/>
                </a:solidFill>
                <a:effectLst/>
                <a:latin typeface="Arial" charset="0"/>
                <a:ea typeface="+mn-ea"/>
                <a:cs typeface="Arial" charset="0"/>
              </a:rPr>
              <a:t>syftar till att engagera städer i omställningen till en hållbar framtid. EHCC erbjuder städer och kommuner en möjlighet att agera inspirerande förebilder för hållbar utveckling runt om i världen genom goda exempel på hur klimatpåverkan kan begränsas, men också hur städer kan anpassas till ett klimat som redan förändras. </a:t>
            </a:r>
          </a:p>
          <a:p>
            <a:endParaRPr lang="sv-SE" sz="1200" b="0" i="0" u="none" strike="noStrike" kern="1200" baseline="0" dirty="0" smtClean="0">
              <a:solidFill>
                <a:schemeClr val="tx1"/>
              </a:solidFill>
              <a:latin typeface="Arial" charset="0"/>
              <a:ea typeface="+mn-ea"/>
              <a:cs typeface="Arial" charset="0"/>
            </a:endParaRPr>
          </a:p>
          <a:p>
            <a:r>
              <a:rPr lang="sv-SE" sz="1200" b="0" i="0" u="none" strike="noStrike" kern="1200" baseline="0" dirty="0" smtClean="0">
                <a:solidFill>
                  <a:schemeClr val="tx1"/>
                </a:solidFill>
                <a:latin typeface="Arial" charset="0"/>
                <a:ea typeface="+mn-ea"/>
                <a:cs typeface="Arial" charset="0"/>
              </a:rPr>
              <a:t>•</a:t>
            </a:r>
            <a:r>
              <a:rPr lang="sv-SE" sz="1200" b="1" i="0" u="none" strike="noStrike" kern="1200" baseline="0" dirty="0" smtClean="0">
                <a:solidFill>
                  <a:schemeClr val="tx1"/>
                </a:solidFill>
                <a:latin typeface="Arial" charset="0"/>
                <a:ea typeface="+mn-ea"/>
                <a:cs typeface="Arial" charset="0"/>
              </a:rPr>
              <a:t> We Love Cities </a:t>
            </a:r>
            <a:r>
              <a:rPr lang="sv-SE" sz="1200" b="0" i="0" u="none" strike="noStrike" kern="1200" baseline="0" dirty="0" smtClean="0">
                <a:solidFill>
                  <a:schemeClr val="tx1"/>
                </a:solidFill>
                <a:latin typeface="Arial" charset="0"/>
                <a:ea typeface="+mn-ea"/>
                <a:cs typeface="Arial" charset="0"/>
              </a:rPr>
              <a:t>är en social mediakampanj där medborgare kan uttrycka sitt stöd för klimatåtgärder som finalister i Earth Hour City Challenge vidtagit, men också framföra egna förslag på hur städer kan bli mer hållbara. </a:t>
            </a:r>
          </a:p>
          <a:p>
            <a:endParaRPr lang="sv-SE" sz="1200" b="0" i="0" u="none" strike="noStrike" kern="1200" baseline="0" dirty="0" smtClean="0">
              <a:solidFill>
                <a:schemeClr val="tx1"/>
              </a:solidFill>
              <a:latin typeface="Arial" charset="0"/>
              <a:ea typeface="+mn-ea"/>
              <a:cs typeface="Arial" charset="0"/>
            </a:endParaRPr>
          </a:p>
          <a:p>
            <a:r>
              <a:rPr lang="sv-SE" sz="1200" b="0" i="0" u="none" strike="noStrike" kern="1200" baseline="0" dirty="0" smtClean="0">
                <a:solidFill>
                  <a:schemeClr val="tx1"/>
                </a:solidFill>
                <a:latin typeface="Arial" charset="0"/>
                <a:ea typeface="+mn-ea"/>
                <a:cs typeface="Arial" charset="0"/>
              </a:rPr>
              <a:t>• I kunskapsbasen </a:t>
            </a:r>
            <a:r>
              <a:rPr lang="sv-SE" sz="1200" b="1" i="0" u="none" strike="noStrike" kern="1200" baseline="0" dirty="0" smtClean="0">
                <a:solidFill>
                  <a:schemeClr val="tx1"/>
                </a:solidFill>
                <a:latin typeface="Arial" charset="0"/>
                <a:ea typeface="+mn-ea"/>
                <a:cs typeface="Arial" charset="0"/>
              </a:rPr>
              <a:t>Urban Solutions </a:t>
            </a:r>
            <a:r>
              <a:rPr lang="sv-SE" sz="1200" b="0" i="0" u="none" strike="noStrike" kern="1200" baseline="0" dirty="0" smtClean="0">
                <a:solidFill>
                  <a:schemeClr val="tx1"/>
                </a:solidFill>
                <a:latin typeface="Arial" charset="0"/>
                <a:ea typeface="+mn-ea"/>
                <a:cs typeface="Arial" charset="0"/>
              </a:rPr>
              <a:t>har WWF samlat mer än hundra goda exempel på hur städer minskar sitt ekologiska fotavtryck och</a:t>
            </a:r>
          </a:p>
          <a:p>
            <a:r>
              <a:rPr lang="sv-SE" sz="1200" b="0" i="0" u="none" strike="noStrike" kern="1200" baseline="0" dirty="0" smtClean="0">
                <a:solidFill>
                  <a:schemeClr val="tx1"/>
                </a:solidFill>
                <a:latin typeface="Arial" charset="0"/>
                <a:ea typeface="+mn-ea"/>
                <a:cs typeface="Arial" charset="0"/>
              </a:rPr>
              <a:t>bevarar ekosystemtjänster och mångfald. </a:t>
            </a:r>
          </a:p>
        </p:txBody>
      </p:sp>
      <p:sp>
        <p:nvSpPr>
          <p:cNvPr id="4" name="Slide Number Placeholder 3"/>
          <p:cNvSpPr>
            <a:spLocks noGrp="1"/>
          </p:cNvSpPr>
          <p:nvPr>
            <p:ph type="sldNum" sz="quarter" idx="10"/>
          </p:nvPr>
        </p:nvSpPr>
        <p:spPr/>
        <p:txBody>
          <a:bodyPr/>
          <a:lstStyle/>
          <a:p>
            <a:pPr>
              <a:defRPr/>
            </a:pPr>
            <a:fld id="{160C53F7-9B9A-4CBE-A07A-023AFB12DD1A}" type="slidenum">
              <a:rPr lang="en-IE" smtClean="0"/>
              <a:pPr>
                <a:defRPr/>
              </a:pPr>
              <a:t>19</a:t>
            </a:fld>
            <a:endParaRPr lang="en-IE"/>
          </a:p>
        </p:txBody>
      </p:sp>
    </p:spTree>
    <p:extLst>
      <p:ext uri="{BB962C8B-B14F-4D97-AF65-F5344CB8AC3E}">
        <p14:creationId xmlns:p14="http://schemas.microsoft.com/office/powerpoint/2010/main" val="324871782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sv-SE" baseline="0" dirty="0" smtClean="0"/>
              <a:t>Living Planet Report </a:t>
            </a:r>
            <a:r>
              <a:rPr lang="sv-SE" sz="1200" b="0" i="0" u="none" strike="noStrike" kern="1200" baseline="0" dirty="0" smtClean="0">
                <a:solidFill>
                  <a:schemeClr val="tx1"/>
                </a:solidFill>
                <a:latin typeface="Arial" charset="0"/>
                <a:ea typeface="+mn-ea"/>
                <a:cs typeface="Arial" charset="0"/>
              </a:rPr>
              <a:t>dokumenterar planetens tillstånd  ̶  trycket på naturresurserna och förändringar i den biologiska mångfalden  ̶  samt diskuterar vad detta betyder för mänskligheten. Det tryck </a:t>
            </a:r>
            <a:r>
              <a:rPr lang="sv-SE" dirty="0" smtClean="0"/>
              <a:t>mänskligheten</a:t>
            </a:r>
            <a:r>
              <a:rPr lang="sv-SE" baseline="0" dirty="0" smtClean="0"/>
              <a:t> utövar på naturresurserna beskrivs i rapporten med hjälp av </a:t>
            </a:r>
            <a:r>
              <a:rPr lang="sv-SE" dirty="0" smtClean="0"/>
              <a:t>begreppet ekologiskt fotavtryck.</a:t>
            </a:r>
            <a:r>
              <a:rPr lang="sv-SE" baseline="0" dirty="0" smtClean="0"/>
              <a:t> Det ekologiska fotavtrycket ställs i relation till naturens produktionsförmåga</a:t>
            </a:r>
            <a:r>
              <a:rPr lang="sv-SE" dirty="0" smtClean="0"/>
              <a:t>, biokapaciteten.</a:t>
            </a:r>
            <a:r>
              <a:rPr lang="sv-SE" baseline="0" dirty="0" smtClean="0"/>
              <a:t> LPI, Living Planet Index, beskriver utvecklingen när det gäller biologisk mångfald. </a:t>
            </a:r>
            <a:endParaRPr lang="sv-SE" dirty="0" smtClean="0"/>
          </a:p>
        </p:txBody>
      </p:sp>
      <p:sp>
        <p:nvSpPr>
          <p:cNvPr id="4" name="Platshållare för bildnummer 3"/>
          <p:cNvSpPr>
            <a:spLocks noGrp="1"/>
          </p:cNvSpPr>
          <p:nvPr>
            <p:ph type="sldNum" sz="quarter" idx="10"/>
          </p:nvPr>
        </p:nvSpPr>
        <p:spPr/>
        <p:txBody>
          <a:bodyPr/>
          <a:lstStyle/>
          <a:p>
            <a:pPr>
              <a:defRPr/>
            </a:pPr>
            <a:fld id="{160C53F7-9B9A-4CBE-A07A-023AFB12DD1A}" type="slidenum">
              <a:rPr lang="en-IE" smtClean="0"/>
              <a:pPr>
                <a:defRPr/>
              </a:pPr>
              <a:t>2</a:t>
            </a:fld>
            <a:endParaRPr lang="en-IE"/>
          </a:p>
        </p:txBody>
      </p:sp>
    </p:spTree>
    <p:extLst>
      <p:ext uri="{BB962C8B-B14F-4D97-AF65-F5344CB8AC3E}">
        <p14:creationId xmlns:p14="http://schemas.microsoft.com/office/powerpoint/2010/main" val="106042995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sz="1200" b="0" i="0" u="none" strike="noStrike" kern="1200" baseline="0" dirty="0" smtClean="0">
                <a:solidFill>
                  <a:schemeClr val="tx1"/>
                </a:solidFill>
                <a:latin typeface="Arial" charset="0"/>
                <a:ea typeface="+mn-ea"/>
                <a:cs typeface="Arial" charset="0"/>
              </a:rPr>
              <a:t>Vi har bara en jord och WWF visar hur vi kan nå ett hållbart liv på planeten genom en rad praktiska handlingar: Vi måste leda investeringsströmmar från det som orsakar miljöproblem till lösningarna. Vi måste fatta rättvisa, långsiktiga och miljömedvetna beslut om hur vi ska förvalta de resurser vi gemensamt förfogar över. Vi måste bevara vårt återstående naturkapital och skydda och restaurera viktiga ekosystem och livsmiljöer. Vi måste producera resurssnålare och konsumera smartare.</a:t>
            </a:r>
          </a:p>
          <a:p>
            <a:endParaRPr lang="sv-SE" dirty="0"/>
          </a:p>
        </p:txBody>
      </p:sp>
      <p:sp>
        <p:nvSpPr>
          <p:cNvPr id="4" name="Platshållare för bildnummer 3"/>
          <p:cNvSpPr>
            <a:spLocks noGrp="1"/>
          </p:cNvSpPr>
          <p:nvPr>
            <p:ph type="sldNum" sz="quarter" idx="10"/>
          </p:nvPr>
        </p:nvSpPr>
        <p:spPr/>
        <p:txBody>
          <a:bodyPr/>
          <a:lstStyle/>
          <a:p>
            <a:pPr>
              <a:defRPr/>
            </a:pPr>
            <a:fld id="{160C53F7-9B9A-4CBE-A07A-023AFB12DD1A}" type="slidenum">
              <a:rPr lang="en-IE" smtClean="0"/>
              <a:pPr>
                <a:defRPr/>
              </a:pPr>
              <a:t>20</a:t>
            </a:fld>
            <a:endParaRPr lang="en-IE"/>
          </a:p>
        </p:txBody>
      </p:sp>
    </p:spTree>
    <p:extLst>
      <p:ext uri="{BB962C8B-B14F-4D97-AF65-F5344CB8AC3E}">
        <p14:creationId xmlns:p14="http://schemas.microsoft.com/office/powerpoint/2010/main" val="106042995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sv-SE" sz="1200" b="0" i="0" u="none" strike="noStrike" kern="1200" baseline="0" dirty="0" smtClean="0">
                <a:solidFill>
                  <a:schemeClr val="tx1"/>
                </a:solidFill>
                <a:latin typeface="Arial" charset="0"/>
                <a:ea typeface="+mn-ea"/>
                <a:cs typeface="Arial" charset="0"/>
              </a:rPr>
              <a:t>Fem viktiga punkter:</a:t>
            </a:r>
          </a:p>
          <a:p>
            <a:endParaRPr lang="sv-SE" sz="1200" b="0" i="0" u="none" strike="noStrike" kern="1200" baseline="0" dirty="0" smtClean="0">
              <a:solidFill>
                <a:schemeClr val="tx1"/>
              </a:solidFill>
              <a:latin typeface="Arial" charset="0"/>
              <a:ea typeface="+mn-ea"/>
              <a:cs typeface="Arial" charset="0"/>
            </a:endParaRPr>
          </a:p>
          <a:p>
            <a:r>
              <a:rPr lang="sv-SE" sz="1200" b="0" i="0" u="none" strike="noStrike" kern="1200" baseline="0" dirty="0" smtClean="0">
                <a:solidFill>
                  <a:schemeClr val="tx1"/>
                </a:solidFill>
                <a:latin typeface="Arial" charset="0"/>
                <a:ea typeface="+mn-ea"/>
                <a:cs typeface="Arial" charset="0"/>
              </a:rPr>
              <a:t>BEVARA NATURKAPITALET</a:t>
            </a:r>
          </a:p>
          <a:p>
            <a:r>
              <a:rPr lang="sv-SE" sz="1200" b="0" i="0" u="none" strike="noStrike" kern="1200" baseline="0" dirty="0" smtClean="0">
                <a:solidFill>
                  <a:schemeClr val="tx1"/>
                </a:solidFill>
                <a:latin typeface="Arial" charset="0"/>
                <a:ea typeface="+mn-ea"/>
                <a:cs typeface="Arial" charset="0"/>
              </a:rPr>
              <a:t>Skydda och återskapa viktiga ekosystem. </a:t>
            </a:r>
          </a:p>
          <a:p>
            <a:endParaRPr lang="sv-SE" sz="1200" b="0" i="0" u="none" strike="noStrike" kern="1200" baseline="0" dirty="0" smtClean="0">
              <a:solidFill>
                <a:schemeClr val="tx1"/>
              </a:solidFill>
              <a:latin typeface="Arial" charset="0"/>
              <a:ea typeface="+mn-ea"/>
              <a:cs typeface="Arial" charset="0"/>
            </a:endParaRPr>
          </a:p>
          <a:p>
            <a:r>
              <a:rPr lang="sv-SE" sz="1200" b="0" i="0" u="none" strike="noStrike" kern="1200" baseline="0" dirty="0" smtClean="0">
                <a:solidFill>
                  <a:schemeClr val="tx1"/>
                </a:solidFill>
                <a:latin typeface="Arial" charset="0"/>
                <a:ea typeface="+mn-ea"/>
                <a:cs typeface="Arial" charset="0"/>
              </a:rPr>
              <a:t>PRODUCERA BÄTTRE</a:t>
            </a:r>
          </a:p>
          <a:p>
            <a:r>
              <a:rPr lang="sv-SE" sz="1200" b="0" i="0" u="none" strike="noStrike" kern="1200" baseline="0" dirty="0" smtClean="0">
                <a:solidFill>
                  <a:schemeClr val="tx1"/>
                </a:solidFill>
                <a:latin typeface="Arial" charset="0"/>
                <a:ea typeface="+mn-ea"/>
                <a:cs typeface="Arial" charset="0"/>
              </a:rPr>
              <a:t>Minska svinnet i produktionen. Förvalta resurser hållbart. Öka den förnybara energiproduktionen.</a:t>
            </a:r>
          </a:p>
          <a:p>
            <a:endParaRPr lang="sv-SE" sz="1200" b="0" i="0" u="none" strike="noStrike" kern="1200" baseline="0" dirty="0" smtClean="0">
              <a:solidFill>
                <a:schemeClr val="tx1"/>
              </a:solidFill>
              <a:latin typeface="Arial" charset="0"/>
              <a:ea typeface="+mn-ea"/>
              <a:cs typeface="Arial" charset="0"/>
            </a:endParaRPr>
          </a:p>
          <a:p>
            <a:r>
              <a:rPr lang="sv-SE" sz="1200" b="0" i="0" u="none" strike="noStrike" kern="1200" baseline="0" dirty="0" smtClean="0">
                <a:solidFill>
                  <a:schemeClr val="tx1"/>
                </a:solidFill>
                <a:latin typeface="Arial" charset="0"/>
                <a:ea typeface="+mn-ea"/>
                <a:cs typeface="Arial" charset="0"/>
              </a:rPr>
              <a:t>KONSUMERA KLOKARE</a:t>
            </a:r>
          </a:p>
          <a:p>
            <a:r>
              <a:rPr lang="sv-SE" sz="1200" b="0" i="0" u="none" strike="noStrike" kern="1200" baseline="0" dirty="0" smtClean="0">
                <a:solidFill>
                  <a:schemeClr val="tx1"/>
                </a:solidFill>
                <a:latin typeface="Arial" charset="0"/>
                <a:ea typeface="+mn-ea"/>
                <a:cs typeface="Arial" charset="0"/>
              </a:rPr>
              <a:t>Livsstilar med litet fotavtryck, hållbar energianvändning, sundare kostvanor.</a:t>
            </a:r>
          </a:p>
          <a:p>
            <a:endParaRPr lang="sv-SE" sz="1200" b="0" i="0" u="none" strike="noStrike" kern="1200" baseline="0" dirty="0" smtClean="0">
              <a:solidFill>
                <a:schemeClr val="tx1"/>
              </a:solidFill>
              <a:latin typeface="Arial" charset="0"/>
              <a:ea typeface="+mn-ea"/>
              <a:cs typeface="Arial" charset="0"/>
            </a:endParaRPr>
          </a:p>
          <a:p>
            <a:r>
              <a:rPr lang="sv-SE" sz="1200" b="0" i="0" u="none" strike="noStrike" kern="1200" baseline="0" dirty="0" smtClean="0">
                <a:solidFill>
                  <a:schemeClr val="tx1"/>
                </a:solidFill>
                <a:latin typeface="Arial" charset="0"/>
                <a:ea typeface="+mn-ea"/>
                <a:cs typeface="Arial" charset="0"/>
              </a:rPr>
              <a:t>STYR OM FINANSIELLA FLÖDEN</a:t>
            </a:r>
          </a:p>
          <a:p>
            <a:r>
              <a:rPr lang="sv-SE" sz="1200" b="0" i="0" u="none" strike="noStrike" kern="1200" baseline="0" dirty="0" smtClean="0">
                <a:solidFill>
                  <a:schemeClr val="tx1"/>
                </a:solidFill>
                <a:latin typeface="Arial" charset="0"/>
                <a:ea typeface="+mn-ea"/>
                <a:cs typeface="Arial" charset="0"/>
              </a:rPr>
              <a:t>Värdesätt naturen. Belöna bevarandeåtgärder, hållbar resursförvaltning och innovation. </a:t>
            </a:r>
            <a:br>
              <a:rPr lang="sv-SE" sz="1200" b="0" i="0" u="none" strike="noStrike" kern="1200" baseline="0" dirty="0" smtClean="0">
                <a:solidFill>
                  <a:schemeClr val="tx1"/>
                </a:solidFill>
                <a:latin typeface="Arial" charset="0"/>
                <a:ea typeface="+mn-ea"/>
                <a:cs typeface="Arial" charset="0"/>
              </a:rPr>
            </a:br>
            <a:r>
              <a:rPr lang="sv-SE" sz="1200" kern="1200" dirty="0" smtClean="0">
                <a:solidFill>
                  <a:schemeClr val="tx1"/>
                </a:solidFill>
                <a:effectLst/>
                <a:latin typeface="Arial" charset="0"/>
                <a:ea typeface="+mn-ea"/>
                <a:cs typeface="Arial" charset="0"/>
              </a:rPr>
              <a:t>Flytta investeringar från fossila till hållbara och förnybara energilösningar.</a:t>
            </a:r>
            <a:endParaRPr lang="sv-SE" sz="1200" b="0" i="0" u="none" strike="noStrike" kern="1200" baseline="0" dirty="0" smtClean="0">
              <a:solidFill>
                <a:schemeClr val="tx1"/>
              </a:solidFill>
              <a:latin typeface="Arial" charset="0"/>
              <a:ea typeface="+mn-ea"/>
              <a:cs typeface="Arial" charset="0"/>
            </a:endParaRPr>
          </a:p>
          <a:p>
            <a:endParaRPr lang="sv-SE" sz="1200" b="0" i="0" u="none" strike="noStrike" kern="1200" baseline="0" dirty="0" smtClean="0">
              <a:solidFill>
                <a:schemeClr val="tx1"/>
              </a:solidFill>
              <a:latin typeface="Arial" charset="0"/>
              <a:ea typeface="+mn-ea"/>
              <a:cs typeface="Arial" charset="0"/>
            </a:endParaRPr>
          </a:p>
          <a:p>
            <a:r>
              <a:rPr lang="sv-SE" sz="1200" b="0" i="0" u="none" strike="noStrike" kern="1200" baseline="0" dirty="0" smtClean="0">
                <a:solidFill>
                  <a:schemeClr val="tx1"/>
                </a:solidFill>
                <a:latin typeface="Arial" charset="0"/>
                <a:ea typeface="+mn-ea"/>
                <a:cs typeface="Arial" charset="0"/>
              </a:rPr>
              <a:t>JÄMLIK RESURSFÖRVALTNING</a:t>
            </a:r>
          </a:p>
          <a:p>
            <a:r>
              <a:rPr lang="sv-SE" sz="1200" b="0" i="0" u="none" strike="noStrike" kern="1200" baseline="0" dirty="0" smtClean="0">
                <a:solidFill>
                  <a:schemeClr val="tx1"/>
                </a:solidFill>
                <a:latin typeface="Arial" charset="0"/>
                <a:ea typeface="+mn-ea"/>
                <a:cs typeface="Arial" charset="0"/>
              </a:rPr>
              <a:t>Dela tillgängliga resurser. Gör rättvisa och miljömässigt välinformerade val. Mät framgång bortom BNP.</a:t>
            </a:r>
            <a:endParaRPr lang="en-GB" dirty="0"/>
          </a:p>
        </p:txBody>
      </p:sp>
      <p:sp>
        <p:nvSpPr>
          <p:cNvPr id="4" name="Slide Number Placeholder 3"/>
          <p:cNvSpPr>
            <a:spLocks noGrp="1"/>
          </p:cNvSpPr>
          <p:nvPr>
            <p:ph type="sldNum" sz="quarter" idx="10"/>
          </p:nvPr>
        </p:nvSpPr>
        <p:spPr/>
        <p:txBody>
          <a:bodyPr/>
          <a:lstStyle/>
          <a:p>
            <a:pPr>
              <a:defRPr/>
            </a:pPr>
            <a:fld id="{160C53F7-9B9A-4CBE-A07A-023AFB12DD1A}" type="slidenum">
              <a:rPr lang="en-IE" smtClean="0"/>
              <a:pPr>
                <a:defRPr/>
              </a:pPr>
              <a:t>21</a:t>
            </a:fld>
            <a:endParaRPr lang="en-IE"/>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sv-SE" dirty="0" smtClean="0"/>
              <a:t>WWF arbetar på många skilda</a:t>
            </a:r>
            <a:r>
              <a:rPr lang="sv-SE" baseline="0" dirty="0" smtClean="0"/>
              <a:t> </a:t>
            </a:r>
            <a:r>
              <a:rPr lang="sv-SE" dirty="0" smtClean="0"/>
              <a:t>sätt med hållbar utveckling och bevarande av arter och naturmiljöer. </a:t>
            </a:r>
          </a:p>
          <a:p>
            <a:endParaRPr lang="sv-SE" dirty="0" smtClean="0"/>
          </a:p>
          <a:p>
            <a:r>
              <a:rPr lang="sv-SE" dirty="0" smtClean="0"/>
              <a:t>På bilden syns goda exempel på hållbar resursförvaltning samt finaliststäderna i Earth Hour City Challenge 2014. De goda exemplen</a:t>
            </a:r>
            <a:r>
              <a:rPr lang="sv-SE" baseline="0" dirty="0" smtClean="0"/>
              <a:t> </a:t>
            </a:r>
            <a:r>
              <a:rPr lang="sv-SE" sz="1200" dirty="0" smtClean="0">
                <a:effectLst/>
              </a:rPr>
              <a:t>beskrivs i den fullständiga versionen av Living</a:t>
            </a:r>
            <a:r>
              <a:rPr lang="sv-SE" sz="1200" baseline="0" dirty="0" smtClean="0">
                <a:effectLst/>
              </a:rPr>
              <a:t> Planet Report 2014. </a:t>
            </a:r>
            <a:r>
              <a:rPr lang="sv-SE" baseline="0" dirty="0" smtClean="0"/>
              <a:t>Besök wwf.panda.org/lpr för att läsa mer.</a:t>
            </a:r>
          </a:p>
          <a:p>
            <a:endParaRPr lang="sv-SE" dirty="0"/>
          </a:p>
        </p:txBody>
      </p:sp>
      <p:sp>
        <p:nvSpPr>
          <p:cNvPr id="4" name="Slide Number Placeholder 3"/>
          <p:cNvSpPr>
            <a:spLocks noGrp="1"/>
          </p:cNvSpPr>
          <p:nvPr>
            <p:ph type="sldNum" sz="quarter" idx="10"/>
          </p:nvPr>
        </p:nvSpPr>
        <p:spPr/>
        <p:txBody>
          <a:bodyPr/>
          <a:lstStyle/>
          <a:p>
            <a:pPr>
              <a:defRPr/>
            </a:pPr>
            <a:fld id="{160C53F7-9B9A-4CBE-A07A-023AFB12DD1A}" type="slidenum">
              <a:rPr lang="en-IE" smtClean="0"/>
              <a:pPr>
                <a:defRPr/>
              </a:pPr>
              <a:t>22</a:t>
            </a:fld>
            <a:endParaRPr lang="en-IE"/>
          </a:p>
        </p:txBody>
      </p:sp>
    </p:spTree>
    <p:extLst>
      <p:ext uri="{BB962C8B-B14F-4D97-AF65-F5344CB8AC3E}">
        <p14:creationId xmlns:p14="http://schemas.microsoft.com/office/powerpoint/2010/main" val="115757487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sv-SE" sz="1200" b="0" i="0" u="none" strike="noStrike" kern="1200" baseline="0" dirty="0" smtClean="0">
                <a:solidFill>
                  <a:schemeClr val="tx1"/>
                </a:solidFill>
                <a:latin typeface="Arial" charset="0"/>
                <a:ea typeface="+mn-ea"/>
                <a:cs typeface="Arial" charset="0"/>
              </a:rPr>
              <a:t>Vid Rio+20-konferensen 2012, bekräftade världens regeringar sitt tidigare ställningstagande för en ”ekonomiskt, socialt och ekologiskt hållbar framtid för vår planet och för framtida generationer”. Detta är det mål vi måste sträva mot och det innebär att alla ska kunna njuta en hög nivå av mänsklig utveckling, med ett globalt fotavtryck som håller sig inom planetens tillgängliga biokapacitet. </a:t>
            </a:r>
          </a:p>
          <a:p>
            <a:endParaRPr lang="sv-SE" sz="1200" b="0" i="0" u="none" strike="noStrike" kern="1200" baseline="0" dirty="0" smtClean="0">
              <a:solidFill>
                <a:schemeClr val="tx1"/>
              </a:solidFill>
              <a:latin typeface="Arial" charset="0"/>
              <a:ea typeface="+mn-ea"/>
              <a:cs typeface="Arial" charset="0"/>
            </a:endParaRPr>
          </a:p>
          <a:p>
            <a:r>
              <a:rPr lang="sv-SE" sz="1200" b="0" i="0" u="none" strike="noStrike" kern="1200" baseline="0" dirty="0" smtClean="0">
                <a:solidFill>
                  <a:schemeClr val="tx1"/>
                </a:solidFill>
                <a:latin typeface="Arial" charset="0"/>
                <a:ea typeface="+mn-ea"/>
                <a:cs typeface="Arial" charset="0"/>
              </a:rPr>
              <a:t>Det finns inget oundvikligt i sjunkande biologisk mångfald eller att det ekologiska fotavtrycket allt mer överskrider den tillgängliga biokapaciteten. Händelseutvecklingen är resultatet av miljontals beslut som fattas med liten eller ingen hänsyn till hur viktigt det är att bevara naturen. Det är vi människor som orsakat problemen. Därför är det också vi som kan finna lösningarna. Ett särskilt ansvar vilar på länder som Sverige, med allt för stora fotavtryck men samtidigt utmärkta förutsättningar att ställa om och sprida goda exempel.</a:t>
            </a:r>
          </a:p>
          <a:p>
            <a:endParaRPr lang="sv-SE" sz="1200" b="0" i="0" u="none" strike="noStrike" kern="1200" baseline="0" dirty="0" smtClean="0">
              <a:solidFill>
                <a:schemeClr val="tx1"/>
              </a:solidFill>
              <a:latin typeface="Arial" charset="0"/>
              <a:ea typeface="+mn-ea"/>
              <a:cs typeface="Arial" charset="0"/>
            </a:endParaRPr>
          </a:p>
          <a:p>
            <a:r>
              <a:rPr lang="sv-SE" sz="1200" b="0" i="0" u="none" strike="noStrike" kern="1200" baseline="0" dirty="0" smtClean="0">
                <a:solidFill>
                  <a:schemeClr val="tx1"/>
                </a:solidFill>
                <a:latin typeface="Arial" charset="0"/>
                <a:ea typeface="+mn-ea"/>
                <a:cs typeface="Arial" charset="0"/>
              </a:rPr>
              <a:t>Vi är alla beroende av varandra och tillsammans kan vi finna lösningarna som räddar framtiden på denna vår enda jord.</a:t>
            </a:r>
          </a:p>
        </p:txBody>
      </p:sp>
      <p:sp>
        <p:nvSpPr>
          <p:cNvPr id="4" name="Platshållare för bildnummer 3"/>
          <p:cNvSpPr>
            <a:spLocks noGrp="1"/>
          </p:cNvSpPr>
          <p:nvPr>
            <p:ph type="sldNum" sz="quarter" idx="10"/>
          </p:nvPr>
        </p:nvSpPr>
        <p:spPr/>
        <p:txBody>
          <a:bodyPr/>
          <a:lstStyle/>
          <a:p>
            <a:pPr>
              <a:defRPr/>
            </a:pPr>
            <a:fld id="{160C53F7-9B9A-4CBE-A07A-023AFB12DD1A}" type="slidenum">
              <a:rPr lang="en-IE" smtClean="0"/>
              <a:pPr>
                <a:defRPr/>
              </a:pPr>
              <a:t>23</a:t>
            </a:fld>
            <a:endParaRPr lang="en-IE"/>
          </a:p>
        </p:txBody>
      </p:sp>
    </p:spTree>
    <p:extLst>
      <p:ext uri="{BB962C8B-B14F-4D97-AF65-F5344CB8AC3E}">
        <p14:creationId xmlns:p14="http://schemas.microsoft.com/office/powerpoint/2010/main" val="64708731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sv-SE" dirty="0" smtClean="0"/>
              <a:t>Du</a:t>
            </a:r>
            <a:r>
              <a:rPr lang="sv-SE" baseline="0" dirty="0" smtClean="0"/>
              <a:t> har tagit del av huvudbudskapen i Living Planet Report 2014. </a:t>
            </a:r>
          </a:p>
          <a:p>
            <a:r>
              <a:rPr lang="sv-SE" baseline="0" dirty="0" smtClean="0"/>
              <a:t>Mer finns att läsa i den svenska sammanfattningen som kan laddas ner via </a:t>
            </a:r>
            <a:r>
              <a:rPr lang="sv-SE" sz="1200" kern="1200" dirty="0" smtClean="0">
                <a:solidFill>
                  <a:schemeClr val="tx1"/>
                </a:solidFill>
                <a:effectLst/>
                <a:latin typeface="Arial" charset="0"/>
                <a:ea typeface="+mn-ea"/>
                <a:cs typeface="Arial" charset="0"/>
              </a:rPr>
              <a:t> </a:t>
            </a:r>
            <a:r>
              <a:rPr lang="sv-SE" sz="1200" kern="1200" dirty="0" smtClean="0">
                <a:solidFill>
                  <a:schemeClr val="tx1"/>
                </a:solidFill>
                <a:effectLst/>
                <a:latin typeface="Arial" charset="0"/>
                <a:ea typeface="+mn-ea"/>
                <a:cs typeface="Arial" charset="0"/>
                <a:hlinkClick r:id="rId3"/>
              </a:rPr>
              <a:t>www.wwf.se/lpr</a:t>
            </a:r>
            <a:r>
              <a:rPr lang="sv-SE" sz="1200" kern="1200" dirty="0" smtClean="0">
                <a:solidFill>
                  <a:schemeClr val="tx1"/>
                </a:solidFill>
                <a:effectLst/>
                <a:latin typeface="Arial" charset="0"/>
                <a:ea typeface="+mn-ea"/>
                <a:cs typeface="Arial" charset="0"/>
              </a:rPr>
              <a:t>. </a:t>
            </a:r>
            <a:endParaRPr lang="sv-SE" baseline="0" dirty="0" smtClean="0"/>
          </a:p>
          <a:p>
            <a:r>
              <a:rPr lang="sv-SE" dirty="0" smtClean="0"/>
              <a:t>Den</a:t>
            </a:r>
            <a:r>
              <a:rPr lang="sv-SE" baseline="0" dirty="0" smtClean="0"/>
              <a:t> fullständiga internationella utgåvan av </a:t>
            </a:r>
            <a:r>
              <a:rPr lang="sv-SE" dirty="0" smtClean="0"/>
              <a:t>Living</a:t>
            </a:r>
            <a:r>
              <a:rPr lang="sv-SE" baseline="0" dirty="0" smtClean="0"/>
              <a:t> Planet Report nås via </a:t>
            </a:r>
            <a:r>
              <a:rPr lang="sv-SE" sz="1200" b="0" i="0" u="none" strike="noStrike" kern="1200" baseline="0" dirty="0" smtClean="0">
                <a:solidFill>
                  <a:schemeClr val="tx1"/>
                </a:solidFill>
                <a:latin typeface="Arial" charset="0"/>
                <a:ea typeface="+mn-ea"/>
                <a:cs typeface="Arial" charset="0"/>
              </a:rPr>
              <a:t>wwf.panda.org/lpr.</a:t>
            </a:r>
          </a:p>
          <a:p>
            <a:endParaRPr lang="sv-SE" baseline="0" dirty="0" smtClean="0"/>
          </a:p>
          <a:p>
            <a:r>
              <a:rPr lang="sv-SE" sz="1200" b="0" i="0" u="none" strike="noStrike" kern="1200" baseline="0" dirty="0" smtClean="0">
                <a:solidFill>
                  <a:schemeClr val="tx1"/>
                </a:solidFill>
                <a:latin typeface="Arial" charset="0"/>
                <a:ea typeface="+mn-ea"/>
                <a:cs typeface="Arial" charset="0"/>
              </a:rPr>
              <a:t>Mer om WWFs arbete med ekologiska fotavtryck hittar du på wwf.se/fotavtryck och om hållbara städer</a:t>
            </a:r>
            <a:r>
              <a:rPr lang="sv-SE" sz="1200" b="1" i="0" u="none" strike="noStrike" kern="1200" baseline="0" dirty="0" smtClean="0">
                <a:solidFill>
                  <a:schemeClr val="tx1"/>
                </a:solidFill>
                <a:latin typeface="Arial" charset="0"/>
                <a:ea typeface="+mn-ea"/>
                <a:cs typeface="Arial" charset="0"/>
              </a:rPr>
              <a:t> </a:t>
            </a:r>
            <a:r>
              <a:rPr lang="sv-SE" sz="1200" b="0" i="0" u="none" strike="noStrike" kern="1200" baseline="0" dirty="0" smtClean="0">
                <a:solidFill>
                  <a:schemeClr val="tx1"/>
                </a:solidFill>
                <a:latin typeface="Arial" charset="0"/>
                <a:ea typeface="+mn-ea"/>
                <a:cs typeface="Arial" charset="0"/>
              </a:rPr>
              <a:t>på wwf.se/hallbarastader.</a:t>
            </a:r>
          </a:p>
        </p:txBody>
      </p:sp>
      <p:sp>
        <p:nvSpPr>
          <p:cNvPr id="4" name="Slide Number Placeholder 3"/>
          <p:cNvSpPr>
            <a:spLocks noGrp="1"/>
          </p:cNvSpPr>
          <p:nvPr>
            <p:ph type="sldNum" sz="quarter" idx="10"/>
          </p:nvPr>
        </p:nvSpPr>
        <p:spPr/>
        <p:txBody>
          <a:bodyPr/>
          <a:lstStyle/>
          <a:p>
            <a:pPr>
              <a:defRPr/>
            </a:pPr>
            <a:fld id="{160C53F7-9B9A-4CBE-A07A-023AFB12DD1A}" type="slidenum">
              <a:rPr lang="en-IE" smtClean="0"/>
              <a:pPr>
                <a:defRPr/>
              </a:pPr>
              <a:t>24</a:t>
            </a:fld>
            <a:endParaRPr lang="en-IE"/>
          </a:p>
        </p:txBody>
      </p:sp>
    </p:spTree>
    <p:extLst>
      <p:ext uri="{BB962C8B-B14F-4D97-AF65-F5344CB8AC3E}">
        <p14:creationId xmlns:p14="http://schemas.microsoft.com/office/powerpoint/2010/main" val="297489427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7"/>
          <p:cNvSpPr>
            <a:spLocks noGrp="1" noChangeArrowheads="1"/>
          </p:cNvSpPr>
          <p:nvPr>
            <p:ph type="sldNum" sz="quarter" idx="5"/>
          </p:nvPr>
        </p:nvSpPr>
        <p:spPr>
          <a:noFill/>
        </p:spPr>
        <p:txBody>
          <a:bodyPr/>
          <a:lstStyle/>
          <a:p>
            <a:fld id="{E5B15C4E-D9F3-4BEF-BED9-68DF80BA461D}" type="slidenum">
              <a:rPr lang="en-IE" smtClean="0"/>
              <a:pPr/>
              <a:t>25</a:t>
            </a:fld>
            <a:endParaRPr lang="en-IE" smtClean="0"/>
          </a:p>
        </p:txBody>
      </p:sp>
      <p:sp>
        <p:nvSpPr>
          <p:cNvPr id="30723" name="Rectangle 2"/>
          <p:cNvSpPr>
            <a:spLocks noGrp="1" noRot="1" noChangeAspect="1" noChangeArrowheads="1" noTextEdit="1"/>
          </p:cNvSpPr>
          <p:nvPr>
            <p:ph type="sldImg"/>
          </p:nvPr>
        </p:nvSpPr>
        <p:spPr>
          <a:xfrm>
            <a:off x="915988" y="744538"/>
            <a:ext cx="4956175" cy="3717925"/>
          </a:xfrm>
          <a:ln/>
        </p:spPr>
      </p:sp>
      <p:sp>
        <p:nvSpPr>
          <p:cNvPr id="30724" name="Rectangle 3"/>
          <p:cNvSpPr>
            <a:spLocks noGrp="1" noChangeArrowheads="1"/>
          </p:cNvSpPr>
          <p:nvPr>
            <p:ph type="body" idx="1"/>
          </p:nvPr>
        </p:nvSpPr>
        <p:spPr>
          <a:noFill/>
          <a:ln/>
        </p:spPr>
        <p:txBody>
          <a:bodyPr/>
          <a:lstStyle/>
          <a:p>
            <a:pPr defTabSz="457200" eaLnBrk="1" hangingPunct="1"/>
            <a:r>
              <a:rPr lang="en-US" dirty="0" smtClean="0"/>
              <a:t>Tack </a:t>
            </a:r>
            <a:r>
              <a:rPr lang="en-US" dirty="0" err="1" smtClean="0"/>
              <a:t>för</a:t>
            </a:r>
            <a:r>
              <a:rPr lang="en-US" dirty="0" smtClean="0"/>
              <a:t> </a:t>
            </a:r>
            <a:r>
              <a:rPr lang="en-US" dirty="0" err="1" smtClean="0"/>
              <a:t>uppmärksamheten</a:t>
            </a:r>
            <a:r>
              <a:rPr lang="en-US" dirty="0" smtClean="0"/>
              <a:t>!</a:t>
            </a: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sz="1200" b="0" i="0" u="none" strike="noStrike" kern="1200" baseline="0" dirty="0" smtClean="0">
                <a:solidFill>
                  <a:schemeClr val="tx1"/>
                </a:solidFill>
                <a:latin typeface="Arial" charset="0"/>
                <a:ea typeface="+mn-ea"/>
                <a:cs typeface="Arial" charset="0"/>
              </a:rPr>
              <a:t>Utvecklingen för den biologiska mångfalden och hur vi förvaltar naturens resurser påverkar vår framtid. Vi måste inse vårt grundläggande beroende av naturen. Ekosystemen skapar grunden för mänsklig försörjning och ekonomi. Bara på en livskraftig planet är det möjligt att upprätthålla social och ekonomisk utveckling. </a:t>
            </a:r>
          </a:p>
        </p:txBody>
      </p:sp>
      <p:sp>
        <p:nvSpPr>
          <p:cNvPr id="4" name="Platshållare för bildnummer 3"/>
          <p:cNvSpPr>
            <a:spLocks noGrp="1"/>
          </p:cNvSpPr>
          <p:nvPr>
            <p:ph type="sldNum" sz="quarter" idx="10"/>
          </p:nvPr>
        </p:nvSpPr>
        <p:spPr/>
        <p:txBody>
          <a:bodyPr/>
          <a:lstStyle/>
          <a:p>
            <a:pPr>
              <a:defRPr/>
            </a:pPr>
            <a:fld id="{160C53F7-9B9A-4CBE-A07A-023AFB12DD1A}" type="slidenum">
              <a:rPr lang="en-IE" smtClean="0"/>
              <a:pPr>
                <a:defRPr/>
              </a:pPr>
              <a:t>3</a:t>
            </a:fld>
            <a:endParaRPr lang="en-IE"/>
          </a:p>
        </p:txBody>
      </p:sp>
    </p:spTree>
    <p:extLst>
      <p:ext uri="{BB962C8B-B14F-4D97-AF65-F5344CB8AC3E}">
        <p14:creationId xmlns:p14="http://schemas.microsoft.com/office/powerpoint/2010/main" val="317919354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70000" lnSpcReduction="20000"/>
          </a:bodyPr>
          <a:lstStyle/>
          <a:p>
            <a:r>
              <a:rPr lang="sv-SE" sz="1200" b="0" i="0" u="none" strike="noStrike" kern="1200" baseline="0" dirty="0" smtClean="0">
                <a:solidFill>
                  <a:schemeClr val="tx1"/>
                </a:solidFill>
                <a:latin typeface="Arial" charset="0"/>
                <a:ea typeface="+mn-ea"/>
                <a:cs typeface="Arial" charset="0"/>
              </a:rPr>
              <a:t>Living Planet Index® (LPI) mäter trender för tusentals populationer av ryggradsdjur.  Inför årets rapport har en ny metod utformats, för att ge en mer rättvisande bild globalt. Resultaten visar att mängden däggdjur, fåglar, kräldjur, groddjur och fiskar världen över har halverats på 40 år. Siffran </a:t>
            </a:r>
            <a:r>
              <a:rPr lang="sv-SE" sz="1200" kern="1200" dirty="0" smtClean="0">
                <a:solidFill>
                  <a:schemeClr val="tx1"/>
                </a:solidFill>
                <a:effectLst/>
                <a:latin typeface="Arial" charset="0"/>
                <a:ea typeface="+mn-ea"/>
                <a:cs typeface="Arial" charset="0"/>
              </a:rPr>
              <a:t>bygger på data om 10 380  populationer av 3039 arter.</a:t>
            </a:r>
            <a:endParaRPr lang="sv-SE" sz="1200" b="0" i="0" u="none" strike="noStrike" kern="1200" baseline="0" dirty="0" smtClean="0">
              <a:solidFill>
                <a:schemeClr val="tx1"/>
              </a:solidFill>
              <a:latin typeface="Arial" charset="0"/>
              <a:ea typeface="+mn-ea"/>
              <a:cs typeface="Arial" charset="0"/>
            </a:endParaRPr>
          </a:p>
          <a:p>
            <a:endParaRPr lang="sv-SE" sz="1200" b="0" i="0" u="none" strike="noStrike" kern="1200" baseline="0" dirty="0" smtClean="0">
              <a:solidFill>
                <a:schemeClr val="tx1"/>
              </a:solidFill>
              <a:latin typeface="Arial" charset="0"/>
              <a:ea typeface="+mn-ea"/>
              <a:cs typeface="Arial" charset="0"/>
            </a:endParaRPr>
          </a:p>
          <a:p>
            <a:r>
              <a:rPr lang="sv-SE" sz="1200" b="0" i="0" u="none" strike="noStrike" kern="1200" baseline="0" dirty="0" smtClean="0">
                <a:solidFill>
                  <a:schemeClr val="tx1"/>
                </a:solidFill>
                <a:latin typeface="Arial" charset="0"/>
                <a:ea typeface="+mn-ea"/>
                <a:cs typeface="Arial" charset="0"/>
              </a:rPr>
              <a:t>Mångfalden minskar i både tempererade och tropiska områden, men minskningen är större i tropikerna. </a:t>
            </a:r>
          </a:p>
          <a:p>
            <a:endParaRPr lang="sv-SE" sz="1200" b="0" i="0" u="none" strike="noStrike" kern="1200" baseline="0" dirty="0" smtClean="0">
              <a:solidFill>
                <a:schemeClr val="tx1"/>
              </a:solidFill>
              <a:latin typeface="Arial" charset="0"/>
              <a:ea typeface="+mn-ea"/>
              <a:cs typeface="Arial" charset="0"/>
            </a:endParaRPr>
          </a:p>
          <a:p>
            <a:r>
              <a:rPr lang="sv-SE" sz="1200" b="0" i="0" u="none" strike="noStrike" kern="1200" baseline="0" dirty="0" smtClean="0">
                <a:solidFill>
                  <a:schemeClr val="tx1"/>
                </a:solidFill>
                <a:latin typeface="Arial" charset="0"/>
                <a:ea typeface="+mn-ea"/>
                <a:cs typeface="Arial" charset="0"/>
              </a:rPr>
              <a:t>I de tempererade områdena av världen har LPI krympt med 36 procent mellan 1970 och 2010. (Siffran baseras på 6 569 populationer, bestående av 1 606 arter.) </a:t>
            </a:r>
          </a:p>
          <a:p>
            <a:endParaRPr lang="sv-SE" sz="1200" b="0" i="0" u="none" strike="noStrike" kern="1200" baseline="0" dirty="0" smtClean="0">
              <a:solidFill>
                <a:schemeClr val="tx1"/>
              </a:solidFill>
              <a:latin typeface="Arial" charset="0"/>
              <a:ea typeface="+mn-ea"/>
              <a:cs typeface="Arial" charset="0"/>
            </a:endParaRPr>
          </a:p>
          <a:p>
            <a:r>
              <a:rPr lang="sv-SE" sz="1200" b="0" i="0" u="none" strike="noStrike" kern="1200" baseline="0" dirty="0" smtClean="0">
                <a:solidFill>
                  <a:schemeClr val="tx1"/>
                </a:solidFill>
                <a:latin typeface="Arial" charset="0"/>
                <a:ea typeface="+mn-ea"/>
                <a:cs typeface="Arial" charset="0"/>
              </a:rPr>
              <a:t>Minskningen i tropikerna är 56 procent. (Siffran baseras på 3 811 populationer, bestående av 1 638 arter.) </a:t>
            </a:r>
            <a:endParaRPr lang="en-US" dirty="0"/>
          </a:p>
        </p:txBody>
      </p:sp>
      <p:sp>
        <p:nvSpPr>
          <p:cNvPr id="4" name="Slide Number Placeholder 3"/>
          <p:cNvSpPr>
            <a:spLocks noGrp="1"/>
          </p:cNvSpPr>
          <p:nvPr>
            <p:ph type="sldNum" sz="quarter" idx="10"/>
          </p:nvPr>
        </p:nvSpPr>
        <p:spPr/>
        <p:txBody>
          <a:bodyPr/>
          <a:lstStyle/>
          <a:p>
            <a:pPr>
              <a:defRPr/>
            </a:pPr>
            <a:fld id="{160C53F7-9B9A-4CBE-A07A-023AFB12DD1A}" type="slidenum">
              <a:rPr lang="en-IE" smtClean="0"/>
              <a:pPr>
                <a:defRPr/>
              </a:pPr>
              <a:t>4</a:t>
            </a:fld>
            <a:endParaRPr lang="en-IE"/>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sv-SE" sz="1200" b="0" i="0" u="none" strike="noStrike" kern="1200" baseline="0" dirty="0" smtClean="0">
                <a:solidFill>
                  <a:schemeClr val="tx1"/>
                </a:solidFill>
                <a:latin typeface="Arial" charset="0"/>
                <a:ea typeface="+mn-ea"/>
                <a:cs typeface="Arial" charset="0"/>
              </a:rPr>
              <a:t>Det ekologiska fotavtrycket är ett sätt att summera mänsklighetens resursutnyttjande. Fotavtrycket innefattar den biologiskt produktiva yta som tas i anspråk för odling, bete, bebyggelse, fiske och skogsbruk. </a:t>
            </a:r>
            <a:r>
              <a:rPr lang="sv-SE" sz="1200" kern="1200" dirty="0" smtClean="0">
                <a:solidFill>
                  <a:schemeClr val="tx1"/>
                </a:solidFill>
                <a:effectLst/>
                <a:latin typeface="Arial" charset="0"/>
                <a:ea typeface="+mn-ea"/>
                <a:cs typeface="Arial" charset="0"/>
              </a:rPr>
              <a:t>Fotvatrycket inkluderar också den extra yta nyväxande skog som skulle krävas för att inte koldioxidutsläppen ska höja koldioxidhalten i atmosfären.  </a:t>
            </a:r>
          </a:p>
          <a:p>
            <a:pPr marL="0" marR="0" indent="0" algn="l" defTabSz="914400" rtl="0" eaLnBrk="0" fontAlgn="base" latinLnBrk="0" hangingPunct="0">
              <a:lnSpc>
                <a:spcPct val="100000"/>
              </a:lnSpc>
              <a:spcBef>
                <a:spcPct val="30000"/>
              </a:spcBef>
              <a:spcAft>
                <a:spcPct val="0"/>
              </a:spcAft>
              <a:buClrTx/>
              <a:buSzTx/>
              <a:buFontTx/>
              <a:buNone/>
              <a:tabLst/>
              <a:defRPr/>
            </a:pPr>
            <a:endParaRPr lang="sv-SE" sz="1200" b="0" i="0" u="none" strike="noStrike" kern="1200" baseline="0" dirty="0" smtClean="0">
              <a:solidFill>
                <a:schemeClr val="tx1"/>
              </a:solidFill>
              <a:latin typeface="Arial" charset="0"/>
              <a:ea typeface="+mn-ea"/>
              <a:cs typeface="Arial" charset="0"/>
            </a:endParaRPr>
          </a:p>
          <a:p>
            <a:pPr marL="0" marR="0" indent="0" algn="l" defTabSz="914400" rtl="0" eaLnBrk="0" fontAlgn="base" latinLnBrk="0" hangingPunct="0">
              <a:lnSpc>
                <a:spcPct val="100000"/>
              </a:lnSpc>
              <a:spcBef>
                <a:spcPct val="30000"/>
              </a:spcBef>
              <a:spcAft>
                <a:spcPct val="0"/>
              </a:spcAft>
              <a:buClrTx/>
              <a:buSzTx/>
              <a:buFontTx/>
              <a:buNone/>
              <a:tabLst/>
              <a:defRPr/>
            </a:pPr>
            <a:r>
              <a:rPr lang="sv-SE" sz="1200" b="0" i="0" u="none" strike="noStrike" kern="1200" baseline="0" dirty="0" smtClean="0">
                <a:solidFill>
                  <a:schemeClr val="tx1"/>
                </a:solidFill>
                <a:latin typeface="Arial" charset="0"/>
                <a:ea typeface="+mn-ea"/>
                <a:cs typeface="Arial" charset="0"/>
              </a:rPr>
              <a:t>Mänskligheten använder runt femtio procent mer resurser varje år än vad naturen kan återskapa. Vi kan avverka träd snabbare än nya växer upp, ta större fångster än fiskbestånden kan återbilda eller släppa ut mer kol än skogar och hav kan absorbera. Konsekvensen är minskande lager av resurser och avfall som ansamlas snabbare än det kan absorberas eller återcirkuleras. </a:t>
            </a:r>
          </a:p>
          <a:p>
            <a:pPr marL="0" marR="0" indent="0" algn="l" defTabSz="914400" rtl="0" eaLnBrk="0" fontAlgn="base" latinLnBrk="0" hangingPunct="0">
              <a:lnSpc>
                <a:spcPct val="100000"/>
              </a:lnSpc>
              <a:spcBef>
                <a:spcPct val="30000"/>
              </a:spcBef>
              <a:spcAft>
                <a:spcPct val="0"/>
              </a:spcAft>
              <a:buClrTx/>
              <a:buSzTx/>
              <a:buFontTx/>
              <a:buNone/>
              <a:tabLst/>
              <a:defRPr/>
            </a:pPr>
            <a:endParaRPr lang="sv-SE" sz="1200" b="0" i="0" u="none" strike="noStrike" kern="1200" baseline="0" dirty="0" smtClean="0">
              <a:solidFill>
                <a:schemeClr val="tx1"/>
              </a:solidFill>
              <a:latin typeface="Arial" charset="0"/>
              <a:ea typeface="+mn-ea"/>
              <a:cs typeface="Arial" charset="0"/>
            </a:endParaRPr>
          </a:p>
          <a:p>
            <a:pPr marL="0" marR="0" indent="0" algn="l" defTabSz="914400" rtl="0" eaLnBrk="0" fontAlgn="base" latinLnBrk="0" hangingPunct="0">
              <a:lnSpc>
                <a:spcPct val="100000"/>
              </a:lnSpc>
              <a:spcBef>
                <a:spcPct val="30000"/>
              </a:spcBef>
              <a:spcAft>
                <a:spcPct val="0"/>
              </a:spcAft>
              <a:buClrTx/>
              <a:buSzTx/>
              <a:buFontTx/>
              <a:buNone/>
              <a:tabLst/>
              <a:defRPr/>
            </a:pPr>
            <a:r>
              <a:rPr lang="sv-SE" sz="1200" b="0" i="0" u="none" strike="noStrike" kern="1200" baseline="0" dirty="0" smtClean="0">
                <a:solidFill>
                  <a:schemeClr val="tx1"/>
                </a:solidFill>
                <a:latin typeface="Arial" charset="0"/>
                <a:ea typeface="+mn-ea"/>
                <a:cs typeface="Arial" charset="0"/>
              </a:rPr>
              <a:t>Koldioxid från fossila bränslen dominerar det ekologiska fotavtrycket och har fortfarande en uppåtgående trend. </a:t>
            </a:r>
          </a:p>
          <a:p>
            <a:pPr marL="0" marR="0" indent="0" algn="l" defTabSz="914400" rtl="0" eaLnBrk="0" fontAlgn="base" latinLnBrk="0" hangingPunct="0">
              <a:lnSpc>
                <a:spcPct val="100000"/>
              </a:lnSpc>
              <a:spcBef>
                <a:spcPct val="30000"/>
              </a:spcBef>
              <a:spcAft>
                <a:spcPct val="0"/>
              </a:spcAft>
              <a:buClrTx/>
              <a:buSzTx/>
              <a:buFontTx/>
              <a:buNone/>
              <a:tabLst/>
              <a:defRPr/>
            </a:pPr>
            <a:endParaRPr lang="sv-SE" sz="1200" b="0" i="0" u="none" strike="noStrike" kern="1200" baseline="0" dirty="0" smtClean="0">
              <a:solidFill>
                <a:schemeClr val="tx1"/>
              </a:solidFill>
              <a:latin typeface="Arial" charset="0"/>
              <a:ea typeface="+mn-ea"/>
              <a:cs typeface="Arial" charset="0"/>
            </a:endParaRPr>
          </a:p>
          <a:p>
            <a:pPr marL="0" marR="0" indent="0" algn="l" defTabSz="914400" rtl="0" eaLnBrk="0" fontAlgn="base" latinLnBrk="0" hangingPunct="0">
              <a:lnSpc>
                <a:spcPct val="100000"/>
              </a:lnSpc>
              <a:spcBef>
                <a:spcPct val="30000"/>
              </a:spcBef>
              <a:spcAft>
                <a:spcPct val="0"/>
              </a:spcAft>
              <a:buClrTx/>
              <a:buSzTx/>
              <a:buFontTx/>
              <a:buNone/>
              <a:tabLst/>
              <a:defRPr/>
            </a:pPr>
            <a:r>
              <a:rPr lang="sv-SE" sz="1200" b="0" i="0" u="none" strike="noStrike" kern="1200" baseline="0" dirty="0" smtClean="0">
                <a:solidFill>
                  <a:schemeClr val="tx1"/>
                </a:solidFill>
                <a:latin typeface="Arial" charset="0"/>
                <a:ea typeface="+mn-ea"/>
                <a:cs typeface="Arial" charset="0"/>
              </a:rPr>
              <a:t>(Här visas det ekologiska fotavtrycket i antal jordklot. På kommande bilder används enheten gha, globala hektar.) </a:t>
            </a:r>
            <a:endParaRPr lang="en-GB" dirty="0" smtClean="0"/>
          </a:p>
          <a:p>
            <a:endParaRPr lang="sv-SE" sz="1200" b="0" i="0" u="none" strike="noStrike" kern="1200" baseline="0" dirty="0" smtClean="0">
              <a:solidFill>
                <a:schemeClr val="tx1"/>
              </a:solidFill>
              <a:latin typeface="Arial" charset="0"/>
              <a:ea typeface="+mn-ea"/>
              <a:cs typeface="Arial" charset="0"/>
            </a:endParaRPr>
          </a:p>
          <a:p>
            <a:endParaRPr lang="sv-SE" sz="1200" b="0" i="0" u="none" strike="noStrike" kern="1200" baseline="0" dirty="0" smtClean="0">
              <a:solidFill>
                <a:schemeClr val="tx1"/>
              </a:solidFill>
              <a:latin typeface="Arial" charset="0"/>
              <a:ea typeface="+mn-ea"/>
              <a:cs typeface="Arial" charset="0"/>
            </a:endParaRPr>
          </a:p>
        </p:txBody>
      </p:sp>
      <p:sp>
        <p:nvSpPr>
          <p:cNvPr id="4" name="Slide Number Placeholder 3"/>
          <p:cNvSpPr>
            <a:spLocks noGrp="1"/>
          </p:cNvSpPr>
          <p:nvPr>
            <p:ph type="sldNum" sz="quarter" idx="10"/>
          </p:nvPr>
        </p:nvSpPr>
        <p:spPr/>
        <p:txBody>
          <a:bodyPr/>
          <a:lstStyle/>
          <a:p>
            <a:pPr>
              <a:defRPr/>
            </a:pPr>
            <a:fld id="{160C53F7-9B9A-4CBE-A07A-023AFB12DD1A}" type="slidenum">
              <a:rPr lang="en-IE" smtClean="0"/>
              <a:pPr>
                <a:defRPr/>
              </a:pPr>
              <a:t>5</a:t>
            </a:fld>
            <a:endParaRPr lang="en-IE"/>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sv-SE" sz="1200" b="0" i="0" u="none" strike="noStrike" kern="1200" baseline="0" dirty="0" smtClean="0">
                <a:solidFill>
                  <a:schemeClr val="tx1"/>
                </a:solidFill>
                <a:latin typeface="Arial" charset="0"/>
                <a:ea typeface="+mn-ea"/>
                <a:cs typeface="Arial" charset="0"/>
              </a:rPr>
              <a:t>För att kunna jämföra det globala ekologiska fotavtrycket med naturens totala biologiska produktionsförmåga, räknar man i en enhet som kallas globala hektar, gha. En global hektar är en hektar mark med genomsnittlig produktivitet. </a:t>
            </a:r>
          </a:p>
          <a:p>
            <a:pPr marL="0" marR="0" indent="0" algn="l" defTabSz="914400" rtl="0" eaLnBrk="0" fontAlgn="base" latinLnBrk="0" hangingPunct="0">
              <a:lnSpc>
                <a:spcPct val="100000"/>
              </a:lnSpc>
              <a:spcBef>
                <a:spcPct val="30000"/>
              </a:spcBef>
              <a:spcAft>
                <a:spcPct val="0"/>
              </a:spcAft>
              <a:buClrTx/>
              <a:buSzTx/>
              <a:buFontTx/>
              <a:buNone/>
              <a:tabLst/>
              <a:defRPr/>
            </a:pPr>
            <a:endParaRPr lang="sv-SE" sz="1200" b="0" i="0" u="none" strike="noStrike" kern="1200" baseline="0" dirty="0" smtClean="0">
              <a:solidFill>
                <a:schemeClr val="tx1"/>
              </a:solidFill>
              <a:latin typeface="Arial" charset="0"/>
              <a:ea typeface="+mn-ea"/>
              <a:cs typeface="Arial" charset="0"/>
            </a:endParaRPr>
          </a:p>
          <a:p>
            <a:pPr marL="0" marR="0" indent="0" algn="l" defTabSz="914400" rtl="0" eaLnBrk="0" fontAlgn="base" latinLnBrk="0" hangingPunct="0">
              <a:lnSpc>
                <a:spcPct val="100000"/>
              </a:lnSpc>
              <a:spcBef>
                <a:spcPct val="30000"/>
              </a:spcBef>
              <a:spcAft>
                <a:spcPct val="0"/>
              </a:spcAft>
              <a:buClrTx/>
              <a:buSzTx/>
              <a:buFontTx/>
              <a:buNone/>
              <a:tabLst/>
              <a:defRPr/>
            </a:pPr>
            <a:r>
              <a:rPr lang="sv-SE" sz="1200" b="0" i="0" u="none" strike="noStrike" kern="1200" baseline="0" dirty="0" smtClean="0">
                <a:solidFill>
                  <a:schemeClr val="tx1"/>
                </a:solidFill>
                <a:latin typeface="Arial" charset="0"/>
                <a:ea typeface="+mn-ea"/>
                <a:cs typeface="Arial" charset="0"/>
              </a:rPr>
              <a:t>Tekniska framsteg, insatsmedel och bevattning i jordbruket har ökat den genomsnittliga skörden per hektar. Därmed har planetens totala biologiska produktionsförmåga höjts. Den totala biologiska produktionsförmågan i hela världen motsvarade 9,9 miljarder gha år 1961 och 12 miljarder gha år 2010. </a:t>
            </a:r>
          </a:p>
          <a:p>
            <a:pPr marL="0" marR="0" indent="0" algn="l" defTabSz="914400" rtl="0" eaLnBrk="0" fontAlgn="base" latinLnBrk="0" hangingPunct="0">
              <a:lnSpc>
                <a:spcPct val="100000"/>
              </a:lnSpc>
              <a:spcBef>
                <a:spcPct val="30000"/>
              </a:spcBef>
              <a:spcAft>
                <a:spcPct val="0"/>
              </a:spcAft>
              <a:buClrTx/>
              <a:buSzTx/>
              <a:buFontTx/>
              <a:buNone/>
              <a:tabLst/>
              <a:defRPr/>
            </a:pPr>
            <a:endParaRPr lang="sv-SE" sz="1200" b="0" i="0" u="none" strike="noStrike" kern="1200" baseline="0" dirty="0" smtClean="0">
              <a:solidFill>
                <a:schemeClr val="tx1"/>
              </a:solidFill>
              <a:latin typeface="Arial" charset="0"/>
              <a:ea typeface="+mn-ea"/>
              <a:cs typeface="Arial" charset="0"/>
            </a:endParaRPr>
          </a:p>
          <a:p>
            <a:pPr marL="0" marR="0" indent="0" algn="l" defTabSz="914400" rtl="0" eaLnBrk="0" fontAlgn="base" latinLnBrk="0" hangingPunct="0">
              <a:lnSpc>
                <a:spcPct val="100000"/>
              </a:lnSpc>
              <a:spcBef>
                <a:spcPct val="30000"/>
              </a:spcBef>
              <a:spcAft>
                <a:spcPct val="0"/>
              </a:spcAft>
              <a:buClrTx/>
              <a:buSzTx/>
              <a:buFontTx/>
              <a:buNone/>
              <a:tabLst/>
              <a:defRPr/>
            </a:pPr>
            <a:r>
              <a:rPr lang="sv-SE" sz="1200" b="0" i="0" u="none" strike="noStrike" kern="1200" baseline="0" dirty="0" smtClean="0">
                <a:solidFill>
                  <a:schemeClr val="tx1"/>
                </a:solidFill>
                <a:latin typeface="Arial" charset="0"/>
                <a:ea typeface="+mn-ea"/>
                <a:cs typeface="Arial" charset="0"/>
              </a:rPr>
              <a:t>Men världsbefolkningen har mer än fördubblats under samma tid. Alltså har den tillgängliga biokapaciteten per person minskat. </a:t>
            </a:r>
          </a:p>
          <a:p>
            <a:pPr marL="0" marR="0" indent="0" algn="l" defTabSz="914400" rtl="0" eaLnBrk="0" fontAlgn="base" latinLnBrk="0" hangingPunct="0">
              <a:lnSpc>
                <a:spcPct val="100000"/>
              </a:lnSpc>
              <a:spcBef>
                <a:spcPct val="30000"/>
              </a:spcBef>
              <a:spcAft>
                <a:spcPct val="0"/>
              </a:spcAft>
              <a:buClrTx/>
              <a:buSzTx/>
              <a:buFontTx/>
              <a:buNone/>
              <a:tabLst/>
              <a:defRPr/>
            </a:pPr>
            <a:endParaRPr lang="sv-SE" sz="1200" b="0" i="0" u="none" strike="noStrike" kern="1200" baseline="0" dirty="0" smtClean="0">
              <a:solidFill>
                <a:schemeClr val="tx1"/>
              </a:solidFill>
              <a:latin typeface="Arial" charset="0"/>
              <a:ea typeface="+mn-ea"/>
              <a:cs typeface="Arial" charset="0"/>
            </a:endParaRPr>
          </a:p>
          <a:p>
            <a:pPr marL="0" marR="0" indent="0" algn="l" defTabSz="914400" rtl="0" eaLnBrk="0" fontAlgn="base" latinLnBrk="0" hangingPunct="0">
              <a:lnSpc>
                <a:spcPct val="100000"/>
              </a:lnSpc>
              <a:spcBef>
                <a:spcPct val="30000"/>
              </a:spcBef>
              <a:spcAft>
                <a:spcPct val="0"/>
              </a:spcAft>
              <a:buClrTx/>
              <a:buSzTx/>
              <a:buFontTx/>
              <a:buNone/>
              <a:tabLst/>
              <a:defRPr/>
            </a:pPr>
            <a:r>
              <a:rPr lang="sv-SE" sz="1200" b="0" i="0" u="none" strike="noStrike" kern="1200" baseline="0" dirty="0" smtClean="0">
                <a:solidFill>
                  <a:schemeClr val="tx1"/>
                </a:solidFill>
                <a:latin typeface="Arial" charset="0"/>
                <a:ea typeface="+mn-ea"/>
                <a:cs typeface="Arial" charset="0"/>
              </a:rPr>
              <a:t>Med en världsbefolkning som antas växa till 9,6 miljarder år 2050 och till 11 miljarder år 2100, riskerar biokapaciteten per person att krympa ytterligare. Med den knappa tillgång som råder till sötvatten, de ökande energipriserna och den pågående utarmningen av brukade jordar blir det en stor utmaning att höja biokapaciteten.</a:t>
            </a:r>
            <a:endParaRPr lang="sv-SE" dirty="0"/>
          </a:p>
        </p:txBody>
      </p:sp>
      <p:sp>
        <p:nvSpPr>
          <p:cNvPr id="4" name="Slide Number Placeholder 3"/>
          <p:cNvSpPr>
            <a:spLocks noGrp="1"/>
          </p:cNvSpPr>
          <p:nvPr>
            <p:ph type="sldNum" sz="quarter" idx="10"/>
          </p:nvPr>
        </p:nvSpPr>
        <p:spPr/>
        <p:txBody>
          <a:bodyPr/>
          <a:lstStyle/>
          <a:p>
            <a:pPr>
              <a:defRPr/>
            </a:pPr>
            <a:fld id="{160C53F7-9B9A-4CBE-A07A-023AFB12DD1A}" type="slidenum">
              <a:rPr lang="en-IE" smtClean="0"/>
              <a:pPr>
                <a:defRPr/>
              </a:pPr>
              <a:t>6</a:t>
            </a:fld>
            <a:endParaRPr lang="en-IE"/>
          </a:p>
        </p:txBody>
      </p:sp>
    </p:spTree>
    <p:extLst>
      <p:ext uri="{BB962C8B-B14F-4D97-AF65-F5344CB8AC3E}">
        <p14:creationId xmlns:p14="http://schemas.microsoft.com/office/powerpoint/2010/main" val="355114859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sv-SE" sz="1200" b="0" i="0" u="none" strike="noStrike" kern="1200" baseline="0" dirty="0" smtClean="0">
                <a:solidFill>
                  <a:schemeClr val="tx1"/>
                </a:solidFill>
                <a:latin typeface="Arial" charset="0"/>
                <a:ea typeface="+mn-ea"/>
                <a:cs typeface="Arial" charset="0"/>
              </a:rPr>
              <a:t>Av de tjugofem länder som har högst ekologiskt fotavtryck per capita är flertalet höginkomstländer. </a:t>
            </a:r>
          </a:p>
          <a:p>
            <a:endParaRPr lang="sv-SE" sz="1200" b="0" i="0" u="none" strike="noStrike" kern="1200" baseline="0" dirty="0" smtClean="0">
              <a:solidFill>
                <a:schemeClr val="tx1"/>
              </a:solidFill>
              <a:latin typeface="Arial" charset="0"/>
              <a:ea typeface="+mn-ea"/>
              <a:cs typeface="Arial" charset="0"/>
            </a:endParaRPr>
          </a:p>
          <a:p>
            <a:r>
              <a:rPr lang="sv-SE" sz="1200" b="0" i="0" u="none" strike="noStrike" kern="1200" baseline="0" dirty="0" smtClean="0">
                <a:solidFill>
                  <a:schemeClr val="tx1"/>
                </a:solidFill>
                <a:latin typeface="Arial" charset="0"/>
                <a:ea typeface="+mn-ea"/>
                <a:cs typeface="Arial" charset="0"/>
              </a:rPr>
              <a:t>Om alla människor i världen hade samma fotavtryck som invånarna i Qatar, skulle vi behöva 4,8 planeter. Om vi alla levde som invånarna i USA skulle vi behöva 3,9 planeter. För en livsstil som motsvarar genomsnittet i Sverige blir siffran 3,7 planeter, för Sykorea 2,5 och för Argentina 1,5 planeter. </a:t>
            </a:r>
          </a:p>
          <a:p>
            <a:endParaRPr lang="sv-SE" sz="1200" b="0" i="0" u="none" strike="noStrike" kern="1200" baseline="0" dirty="0" smtClean="0">
              <a:solidFill>
                <a:schemeClr val="tx1"/>
              </a:solidFill>
              <a:latin typeface="Arial" charset="0"/>
              <a:ea typeface="+mn-ea"/>
              <a:cs typeface="Arial" charset="0"/>
            </a:endParaRPr>
          </a:p>
          <a:p>
            <a:r>
              <a:rPr lang="sv-SE" sz="1200" b="0" i="0" u="none" strike="noStrike" kern="1200" baseline="0" dirty="0" smtClean="0">
                <a:solidFill>
                  <a:schemeClr val="tx1"/>
                </a:solidFill>
                <a:latin typeface="Arial" charset="0"/>
                <a:ea typeface="+mn-ea"/>
                <a:cs typeface="Arial" charset="0"/>
              </a:rPr>
              <a:t>Inte bara storleken, utan också sammansättningen av fotavtrycket varierar från land till land. </a:t>
            </a:r>
          </a:p>
          <a:p>
            <a:endParaRPr lang="sv-SE" sz="1200" b="0" i="0" u="none" strike="noStrike" kern="1200" baseline="0" dirty="0" smtClean="0">
              <a:solidFill>
                <a:schemeClr val="tx1"/>
              </a:solidFill>
              <a:latin typeface="Arial" charset="0"/>
              <a:ea typeface="+mn-ea"/>
              <a:cs typeface="Arial" charset="0"/>
            </a:endParaRPr>
          </a:p>
          <a:p>
            <a:r>
              <a:rPr lang="sv-SE" sz="1200" b="0" i="0" u="none" strike="noStrike" kern="1200" baseline="0" dirty="0" smtClean="0">
                <a:solidFill>
                  <a:schemeClr val="tx1"/>
                </a:solidFill>
                <a:latin typeface="Arial" charset="0"/>
                <a:ea typeface="+mn-ea"/>
                <a:cs typeface="Arial" charset="0"/>
              </a:rPr>
              <a:t>(Bilden visar länder som har mer än en miljon invånare och som kan redovisa fullständiga data.)</a:t>
            </a:r>
          </a:p>
          <a:p>
            <a:endParaRPr lang="sv-SE" sz="1200" b="0" i="0" u="none" strike="noStrike" kern="1200" baseline="0" dirty="0" smtClean="0">
              <a:solidFill>
                <a:schemeClr val="tx1"/>
              </a:solidFill>
              <a:latin typeface="Arial" charset="0"/>
              <a:ea typeface="+mn-ea"/>
              <a:cs typeface="Arial" charset="0"/>
            </a:endParaRPr>
          </a:p>
          <a:p>
            <a:endParaRPr lang="en-GB" dirty="0"/>
          </a:p>
        </p:txBody>
      </p:sp>
      <p:sp>
        <p:nvSpPr>
          <p:cNvPr id="4" name="Slide Number Placeholder 3"/>
          <p:cNvSpPr>
            <a:spLocks noGrp="1"/>
          </p:cNvSpPr>
          <p:nvPr>
            <p:ph type="sldNum" sz="quarter" idx="10"/>
          </p:nvPr>
        </p:nvSpPr>
        <p:spPr/>
        <p:txBody>
          <a:bodyPr/>
          <a:lstStyle/>
          <a:p>
            <a:pPr>
              <a:defRPr/>
            </a:pPr>
            <a:fld id="{160C53F7-9B9A-4CBE-A07A-023AFB12DD1A}" type="slidenum">
              <a:rPr lang="en-IE" smtClean="0"/>
              <a:pPr>
                <a:defRPr/>
              </a:pPr>
              <a:t>7</a:t>
            </a:fld>
            <a:endParaRPr lang="en-IE"/>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sv-SE" sz="1200" b="0" i="0" u="none" strike="noStrike" kern="1200" baseline="0" dirty="0" smtClean="0">
                <a:solidFill>
                  <a:schemeClr val="tx1"/>
                </a:solidFill>
                <a:latin typeface="Arial" charset="0"/>
                <a:ea typeface="+mn-ea"/>
                <a:cs typeface="Arial" charset="0"/>
              </a:rPr>
              <a:t>I medelinkomstländer och låginkomstländer har det förhållandevis lilla fotavtrycket vuxit långsamt under det senaste halvseklet.</a:t>
            </a:r>
          </a:p>
          <a:p>
            <a:endParaRPr lang="sv-SE" sz="1200" b="0" i="0" u="none" strike="noStrike" kern="1200" baseline="0" dirty="0" smtClean="0">
              <a:solidFill>
                <a:schemeClr val="tx1"/>
              </a:solidFill>
              <a:latin typeface="Arial" charset="0"/>
              <a:ea typeface="+mn-ea"/>
              <a:cs typeface="Arial" charset="0"/>
            </a:endParaRPr>
          </a:p>
          <a:p>
            <a:pPr marL="0" marR="0" indent="0" algn="l" defTabSz="914400" rtl="0" eaLnBrk="0" fontAlgn="base" latinLnBrk="0" hangingPunct="0">
              <a:lnSpc>
                <a:spcPct val="100000"/>
              </a:lnSpc>
              <a:spcBef>
                <a:spcPct val="30000"/>
              </a:spcBef>
              <a:spcAft>
                <a:spcPct val="0"/>
              </a:spcAft>
              <a:buClrTx/>
              <a:buSzTx/>
              <a:buFontTx/>
              <a:buNone/>
              <a:tabLst/>
              <a:defRPr/>
            </a:pPr>
            <a:r>
              <a:rPr lang="sv-SE" sz="1200" b="0" i="0" u="none" strike="noStrike" kern="1200" baseline="0" dirty="0" smtClean="0">
                <a:solidFill>
                  <a:schemeClr val="tx1"/>
                </a:solidFill>
                <a:latin typeface="Arial" charset="0"/>
                <a:ea typeface="+mn-ea"/>
                <a:cs typeface="Arial" charset="0"/>
              </a:rPr>
              <a:t>De flesta höginkomstländer har fotavtryck som är högre än det egna landets biokapacitet. Så har det varit i mer än femtio år. Dessa länder är beroende av att utnyttja biokapacitet i andra länder. </a:t>
            </a:r>
          </a:p>
          <a:p>
            <a:endParaRPr lang="en-GB" dirty="0"/>
          </a:p>
        </p:txBody>
      </p:sp>
      <p:sp>
        <p:nvSpPr>
          <p:cNvPr id="4" name="Slide Number Placeholder 3"/>
          <p:cNvSpPr>
            <a:spLocks noGrp="1"/>
          </p:cNvSpPr>
          <p:nvPr>
            <p:ph type="sldNum" sz="quarter" idx="10"/>
          </p:nvPr>
        </p:nvSpPr>
        <p:spPr/>
        <p:txBody>
          <a:bodyPr/>
          <a:lstStyle/>
          <a:p>
            <a:pPr>
              <a:defRPr/>
            </a:pPr>
            <a:fld id="{160C53F7-9B9A-4CBE-A07A-023AFB12DD1A}" type="slidenum">
              <a:rPr lang="en-IE" smtClean="0"/>
              <a:pPr>
                <a:defRPr/>
              </a:pPr>
              <a:t>8</a:t>
            </a:fld>
            <a:endParaRPr lang="en-IE"/>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sv-SE" sz="1200" b="0" i="0" u="none" strike="noStrike" kern="1200" baseline="0" dirty="0" smtClean="0">
                <a:solidFill>
                  <a:schemeClr val="tx1"/>
                </a:solidFill>
                <a:latin typeface="Arial" charset="0"/>
                <a:ea typeface="+mn-ea"/>
                <a:cs typeface="Arial" charset="0"/>
              </a:rPr>
              <a:t>Många höginkomstländer utnyttjar biokapacitet i andra länder. Att import av resurser flyttar minskningen i den biologiska mångfalden från höginkomstländerna till låginkomstländer kan vara en förklaring till att LPI minskar snabbt i låginkomstländer. </a:t>
            </a:r>
          </a:p>
          <a:p>
            <a:pPr marL="0" marR="0" indent="0" algn="l" defTabSz="914400" rtl="0" eaLnBrk="0" fontAlgn="base" latinLnBrk="0" hangingPunct="0">
              <a:lnSpc>
                <a:spcPct val="100000"/>
              </a:lnSpc>
              <a:spcBef>
                <a:spcPct val="30000"/>
              </a:spcBef>
              <a:spcAft>
                <a:spcPct val="0"/>
              </a:spcAft>
              <a:buClrTx/>
              <a:buSzTx/>
              <a:buFontTx/>
              <a:buNone/>
              <a:tabLst/>
              <a:defRPr/>
            </a:pPr>
            <a:endParaRPr lang="sv-SE" sz="1200" b="0" i="0" u="none" strike="noStrike" kern="1200" baseline="0" dirty="0" smtClean="0">
              <a:solidFill>
                <a:schemeClr val="tx1"/>
              </a:solidFill>
              <a:latin typeface="Arial" charset="0"/>
              <a:ea typeface="+mn-ea"/>
              <a:cs typeface="Arial" charset="0"/>
            </a:endParaRPr>
          </a:p>
          <a:p>
            <a:pPr marL="0" marR="0" indent="0" algn="l" defTabSz="914400" rtl="0" eaLnBrk="0" fontAlgn="base" latinLnBrk="0" hangingPunct="0">
              <a:lnSpc>
                <a:spcPct val="100000"/>
              </a:lnSpc>
              <a:spcBef>
                <a:spcPct val="30000"/>
              </a:spcBef>
              <a:spcAft>
                <a:spcPct val="0"/>
              </a:spcAft>
              <a:buClrTx/>
              <a:buSzTx/>
              <a:buFontTx/>
              <a:buNone/>
              <a:tabLst/>
              <a:defRPr/>
            </a:pPr>
            <a:r>
              <a:rPr lang="sv-SE" sz="1200" b="0" i="0" u="none" strike="noStrike" kern="1200" baseline="0" dirty="0" smtClean="0">
                <a:solidFill>
                  <a:schemeClr val="tx1"/>
                </a:solidFill>
                <a:latin typeface="Arial" charset="0"/>
                <a:ea typeface="+mn-ea"/>
                <a:cs typeface="Arial" charset="0"/>
              </a:rPr>
              <a:t>I låginkomstländerna har LPI minskat med dramatiska 58 procent sedan 1970. I medelinkomstländerna har LPI minskat med 18 procent. I höginkomstländerna har LPI däremot ökat med 10 procent. Samtidigt ska man komma ihåg att det skedde en kraftig minskning av biologisk mångfald i Europa, Nordamerika och Australien före 1970, som utgör basår för LPI.</a:t>
            </a:r>
          </a:p>
          <a:p>
            <a:pPr marL="0" marR="0" indent="0" algn="l" defTabSz="914400" rtl="0" eaLnBrk="0" fontAlgn="base" latinLnBrk="0" hangingPunct="0">
              <a:lnSpc>
                <a:spcPct val="100000"/>
              </a:lnSpc>
              <a:spcBef>
                <a:spcPct val="30000"/>
              </a:spcBef>
              <a:spcAft>
                <a:spcPct val="0"/>
              </a:spcAft>
              <a:buClrTx/>
              <a:buSzTx/>
              <a:buFontTx/>
              <a:buNone/>
              <a:tabLst/>
              <a:defRPr/>
            </a:pPr>
            <a:endParaRPr lang="en-GB" dirty="0" smtClean="0"/>
          </a:p>
          <a:p>
            <a:endParaRPr lang="sv-SE" sz="1200" b="0" i="0" u="none" strike="noStrike" kern="1200" baseline="0" dirty="0" smtClean="0">
              <a:solidFill>
                <a:schemeClr val="tx1"/>
              </a:solidFill>
              <a:latin typeface="Arial" charset="0"/>
              <a:ea typeface="+mn-ea"/>
              <a:cs typeface="Arial" charset="0"/>
            </a:endParaRPr>
          </a:p>
          <a:p>
            <a:endParaRPr lang="sv-SE" sz="1200" b="0" i="0" u="none" strike="noStrike" kern="1200" baseline="0" dirty="0" smtClean="0">
              <a:solidFill>
                <a:schemeClr val="tx1"/>
              </a:solidFill>
              <a:latin typeface="Arial" charset="0"/>
              <a:ea typeface="+mn-ea"/>
              <a:cs typeface="Arial" charset="0"/>
            </a:endParaRPr>
          </a:p>
        </p:txBody>
      </p:sp>
      <p:sp>
        <p:nvSpPr>
          <p:cNvPr id="4" name="Slide Number Placeholder 3"/>
          <p:cNvSpPr>
            <a:spLocks noGrp="1"/>
          </p:cNvSpPr>
          <p:nvPr>
            <p:ph type="sldNum" sz="quarter" idx="10"/>
          </p:nvPr>
        </p:nvSpPr>
        <p:spPr/>
        <p:txBody>
          <a:bodyPr/>
          <a:lstStyle/>
          <a:p>
            <a:pPr>
              <a:defRPr/>
            </a:pPr>
            <a:fld id="{160C53F7-9B9A-4CBE-A07A-023AFB12DD1A}" type="slidenum">
              <a:rPr lang="en-IE" smtClean="0"/>
              <a:pPr>
                <a:defRPr/>
              </a:pPr>
              <a:t>9</a:t>
            </a:fld>
            <a:endParaRPr lang="en-IE"/>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WWF Green:  page title green two lines body no bullets">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a:xfrm>
            <a:off x="5796136" y="6381328"/>
            <a:ext cx="3184460" cy="365125"/>
          </a:xfrm>
          <a:prstGeom prst="rect">
            <a:avLst/>
          </a:prstGeom>
        </p:spPr>
        <p:txBody>
          <a:bodyPr/>
          <a:lstStyle>
            <a:lvl1pPr>
              <a:defRPr/>
            </a:lvl1pPr>
          </a:lstStyle>
          <a:p>
            <a:r>
              <a:rPr lang="en-IE" dirty="0" smtClean="0"/>
              <a:t>Source</a:t>
            </a:r>
            <a:endParaRPr lang="en-IE" dirty="0"/>
          </a:p>
        </p:txBody>
      </p:sp>
      <p:sp>
        <p:nvSpPr>
          <p:cNvPr id="8" name="Text Placeholder 7"/>
          <p:cNvSpPr>
            <a:spLocks noGrp="1"/>
          </p:cNvSpPr>
          <p:nvPr>
            <p:ph type="body" sz="quarter" idx="13" hasCustomPrompt="1"/>
          </p:nvPr>
        </p:nvSpPr>
        <p:spPr>
          <a:xfrm>
            <a:off x="827584" y="519706"/>
            <a:ext cx="4795466" cy="461022"/>
          </a:xfrm>
          <a:noFill/>
          <a:ln w="9525">
            <a:noFill/>
            <a:miter lim="800000"/>
            <a:headEnd/>
            <a:tailEnd/>
          </a:ln>
        </p:spPr>
        <p:txBody>
          <a:bodyPr>
            <a:normAutofit/>
          </a:bodyPr>
          <a:lstStyle>
            <a:lvl1pPr marL="0" indent="0" algn="l" defTabSz="457200" rtl="0" fontAlgn="base">
              <a:spcBef>
                <a:spcPct val="0"/>
              </a:spcBef>
              <a:spcAft>
                <a:spcPct val="0"/>
              </a:spcAft>
              <a:buNone/>
              <a:defRPr lang="en-US" sz="2400" kern="1200" dirty="0" smtClean="0">
                <a:solidFill>
                  <a:srgbClr val="8ABE34"/>
                </a:solidFill>
                <a:latin typeface="Arial" charset="0"/>
                <a:ea typeface="+mn-ea"/>
                <a:cs typeface="Arial" charset="0"/>
              </a:defRPr>
            </a:lvl1pPr>
          </a:lstStyle>
          <a:p>
            <a:pPr lvl="0"/>
            <a:r>
              <a:rPr lang="en-US" dirty="0" smtClean="0"/>
              <a:t>Click to enter Page title</a:t>
            </a:r>
          </a:p>
        </p:txBody>
      </p:sp>
      <p:cxnSp>
        <p:nvCxnSpPr>
          <p:cNvPr id="11" name="Straight Connector 10"/>
          <p:cNvCxnSpPr/>
          <p:nvPr/>
        </p:nvCxnSpPr>
        <p:spPr>
          <a:xfrm>
            <a:off x="928689" y="980728"/>
            <a:ext cx="7956000" cy="0"/>
          </a:xfrm>
          <a:prstGeom prst="line">
            <a:avLst/>
          </a:prstGeom>
          <a:ln w="6350">
            <a:solidFill>
              <a:schemeClr val="tx1">
                <a:lumMod val="75000"/>
                <a:lumOff val="25000"/>
              </a:schemeClr>
            </a:solidFill>
          </a:ln>
          <a:effectLst/>
        </p:spPr>
        <p:style>
          <a:lnRef idx="2">
            <a:schemeClr val="accent1"/>
          </a:lnRef>
          <a:fillRef idx="0">
            <a:schemeClr val="accent1"/>
          </a:fillRef>
          <a:effectRef idx="1">
            <a:schemeClr val="accent1"/>
          </a:effectRef>
          <a:fontRef idx="minor">
            <a:schemeClr val="tx1"/>
          </a:fontRef>
        </p:style>
      </p:cxnSp>
      <p:sp>
        <p:nvSpPr>
          <p:cNvPr id="14" name="Picture Placeholder 13"/>
          <p:cNvSpPr>
            <a:spLocks noGrp="1"/>
          </p:cNvSpPr>
          <p:nvPr>
            <p:ph type="pic" sz="quarter" idx="14"/>
          </p:nvPr>
        </p:nvSpPr>
        <p:spPr>
          <a:xfrm>
            <a:off x="928662" y="1557338"/>
            <a:ext cx="6480175" cy="4535487"/>
          </a:xfrm>
        </p:spPr>
        <p:txBody>
          <a:bodyPr/>
          <a:lstStyle/>
          <a:p>
            <a:endParaRPr lang="en-GB"/>
          </a:p>
        </p:txBody>
      </p:sp>
      <p:sp>
        <p:nvSpPr>
          <p:cNvPr id="15" name="Text Placeholder 7"/>
          <p:cNvSpPr>
            <a:spLocks noGrp="1"/>
          </p:cNvSpPr>
          <p:nvPr>
            <p:ph type="body" sz="quarter" idx="15" hasCustomPrompt="1"/>
          </p:nvPr>
        </p:nvSpPr>
        <p:spPr>
          <a:xfrm>
            <a:off x="827584" y="1052736"/>
            <a:ext cx="4795466" cy="461022"/>
          </a:xfrm>
          <a:noFill/>
          <a:ln w="9525">
            <a:noFill/>
            <a:miter lim="800000"/>
            <a:headEnd/>
            <a:tailEnd/>
          </a:ln>
        </p:spPr>
        <p:txBody>
          <a:bodyPr>
            <a:normAutofit/>
          </a:bodyPr>
          <a:lstStyle>
            <a:lvl1pPr marL="0" indent="0" algn="l" defTabSz="457200" rtl="0" fontAlgn="base">
              <a:spcBef>
                <a:spcPct val="0"/>
              </a:spcBef>
              <a:spcAft>
                <a:spcPct val="0"/>
              </a:spcAft>
              <a:buNone/>
              <a:defRPr lang="en-US" sz="1600" b="1" kern="1200" dirty="0" smtClean="0">
                <a:solidFill>
                  <a:schemeClr val="tx1"/>
                </a:solidFill>
                <a:latin typeface="Arial" charset="0"/>
                <a:ea typeface="+mn-ea"/>
                <a:cs typeface="Arial" charset="0"/>
              </a:defRPr>
            </a:lvl1pPr>
          </a:lstStyle>
          <a:p>
            <a:pPr lvl="0"/>
            <a:r>
              <a:rPr lang="en-US" dirty="0" smtClean="0"/>
              <a:t>Click to enter Page title</a:t>
            </a:r>
          </a:p>
        </p:txBody>
      </p:sp>
      <p:sp>
        <p:nvSpPr>
          <p:cNvPr id="9" name="TextBox 8"/>
          <p:cNvSpPr txBox="1"/>
          <p:nvPr userDrawn="1"/>
        </p:nvSpPr>
        <p:spPr>
          <a:xfrm>
            <a:off x="6767673" y="116632"/>
            <a:ext cx="2232248" cy="307777"/>
          </a:xfrm>
          <a:prstGeom prst="rect">
            <a:avLst/>
          </a:prstGeom>
          <a:noFill/>
        </p:spPr>
        <p:txBody>
          <a:bodyPr wrap="square" rtlCol="0">
            <a:spAutoFit/>
          </a:bodyPr>
          <a:lstStyle/>
          <a:p>
            <a:pPr marL="0" marR="0" indent="0" algn="r" defTabSz="914400" rtl="0" eaLnBrk="1" fontAlgn="base" latinLnBrk="0" hangingPunct="1">
              <a:lnSpc>
                <a:spcPct val="100000"/>
              </a:lnSpc>
              <a:spcBef>
                <a:spcPct val="0"/>
              </a:spcBef>
              <a:spcAft>
                <a:spcPct val="0"/>
              </a:spcAft>
              <a:buClrTx/>
              <a:buSzTx/>
              <a:buFontTx/>
              <a:buNone/>
              <a:tabLst/>
              <a:defRPr/>
            </a:pPr>
            <a:r>
              <a:rPr lang="fr-CH" sz="1400" dirty="0" smtClean="0"/>
              <a:t>Living </a:t>
            </a:r>
            <a:r>
              <a:rPr lang="fr-CH" sz="1400" dirty="0" err="1" smtClean="0"/>
              <a:t>Planet</a:t>
            </a:r>
            <a:r>
              <a:rPr lang="fr-CH" sz="1400" dirty="0" smtClean="0"/>
              <a:t> Report 2014</a:t>
            </a:r>
            <a:endParaRPr lang="en-GB" sz="1400" dirty="0" smtClean="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userDrawn="1">
  <p:cSld name="25_WWF Green:  page title green two lines body no bullets">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a:xfrm>
            <a:off x="5796136" y="6237312"/>
            <a:ext cx="3184460" cy="365125"/>
          </a:xfrm>
          <a:prstGeom prst="rect">
            <a:avLst/>
          </a:prstGeom>
        </p:spPr>
        <p:txBody>
          <a:bodyPr/>
          <a:lstStyle>
            <a:lvl1pPr>
              <a:defRPr/>
            </a:lvl1pPr>
          </a:lstStyle>
          <a:p>
            <a:r>
              <a:rPr lang="en-IE" dirty="0" smtClean="0"/>
              <a:t>Source</a:t>
            </a:r>
            <a:endParaRPr lang="en-IE" dirty="0"/>
          </a:p>
        </p:txBody>
      </p:sp>
      <p:sp>
        <p:nvSpPr>
          <p:cNvPr id="6" name="Title 9"/>
          <p:cNvSpPr>
            <a:spLocks noGrp="1"/>
          </p:cNvSpPr>
          <p:nvPr>
            <p:ph type="title" hasCustomPrompt="1"/>
          </p:nvPr>
        </p:nvSpPr>
        <p:spPr>
          <a:xfrm>
            <a:off x="5857884" y="142853"/>
            <a:ext cx="3143272" cy="261811"/>
          </a:xfrm>
          <a:noFill/>
          <a:ln w="9525">
            <a:noFill/>
            <a:miter lim="800000"/>
            <a:headEnd/>
            <a:tailEnd/>
          </a:ln>
        </p:spPr>
        <p:txBody>
          <a:bodyPr>
            <a:noAutofit/>
          </a:bodyPr>
          <a:lstStyle>
            <a:lvl1pPr algn="r" defTabSz="457200" rtl="0" fontAlgn="base">
              <a:spcBef>
                <a:spcPct val="0"/>
              </a:spcBef>
              <a:spcAft>
                <a:spcPct val="0"/>
              </a:spcAft>
              <a:defRPr lang="en-US" sz="1200" b="0" kern="1200" baseline="0" dirty="0">
                <a:solidFill>
                  <a:srgbClr val="404040"/>
                </a:solidFill>
                <a:latin typeface="Arial" charset="0"/>
                <a:ea typeface="+mn-ea"/>
                <a:cs typeface="Arial" charset="0"/>
              </a:defRPr>
            </a:lvl1pPr>
          </a:lstStyle>
          <a:p>
            <a:pPr defTabSz="457200"/>
            <a:r>
              <a:rPr lang="en-GB" sz="1400" b="1" dirty="0" smtClean="0">
                <a:solidFill>
                  <a:srgbClr val="0D0D0D"/>
                </a:solidFill>
              </a:rPr>
              <a:t>Living Planet Report 2014</a:t>
            </a:r>
            <a:endParaRPr lang="en-US" sz="1400" dirty="0">
              <a:solidFill>
                <a:srgbClr val="0D0D0D"/>
              </a:solidFill>
            </a:endParaRPr>
          </a:p>
        </p:txBody>
      </p:sp>
      <p:sp>
        <p:nvSpPr>
          <p:cNvPr id="8" name="Text Placeholder 7"/>
          <p:cNvSpPr>
            <a:spLocks noGrp="1"/>
          </p:cNvSpPr>
          <p:nvPr>
            <p:ph type="body" sz="quarter" idx="13" hasCustomPrompt="1"/>
          </p:nvPr>
        </p:nvSpPr>
        <p:spPr>
          <a:xfrm>
            <a:off x="827584" y="519706"/>
            <a:ext cx="4795466" cy="461022"/>
          </a:xfrm>
          <a:noFill/>
          <a:ln w="9525">
            <a:noFill/>
            <a:miter lim="800000"/>
            <a:headEnd/>
            <a:tailEnd/>
          </a:ln>
        </p:spPr>
        <p:txBody>
          <a:bodyPr>
            <a:normAutofit/>
          </a:bodyPr>
          <a:lstStyle>
            <a:lvl1pPr marL="0" indent="0" algn="l" defTabSz="457200" rtl="0" fontAlgn="base">
              <a:spcBef>
                <a:spcPct val="0"/>
              </a:spcBef>
              <a:spcAft>
                <a:spcPct val="0"/>
              </a:spcAft>
              <a:buNone/>
              <a:defRPr lang="en-US" sz="2400" kern="1200" dirty="0" smtClean="0">
                <a:solidFill>
                  <a:srgbClr val="8ABE34"/>
                </a:solidFill>
                <a:latin typeface="Arial" charset="0"/>
                <a:ea typeface="+mn-ea"/>
                <a:cs typeface="Arial" charset="0"/>
              </a:defRPr>
            </a:lvl1pPr>
          </a:lstStyle>
          <a:p>
            <a:pPr lvl="0"/>
            <a:r>
              <a:rPr lang="en-US" dirty="0" smtClean="0"/>
              <a:t>Click to enter Page title</a:t>
            </a:r>
          </a:p>
        </p:txBody>
      </p:sp>
      <p:cxnSp>
        <p:nvCxnSpPr>
          <p:cNvPr id="11" name="Straight Connector 10"/>
          <p:cNvCxnSpPr/>
          <p:nvPr/>
        </p:nvCxnSpPr>
        <p:spPr>
          <a:xfrm>
            <a:off x="928689" y="980728"/>
            <a:ext cx="7956000" cy="0"/>
          </a:xfrm>
          <a:prstGeom prst="line">
            <a:avLst/>
          </a:prstGeom>
          <a:ln w="6350">
            <a:solidFill>
              <a:schemeClr val="tx1">
                <a:lumMod val="75000"/>
                <a:lumOff val="25000"/>
              </a:schemeClr>
            </a:solidFill>
          </a:ln>
          <a:effectLst/>
        </p:spPr>
        <p:style>
          <a:lnRef idx="2">
            <a:schemeClr val="accent1"/>
          </a:lnRef>
          <a:fillRef idx="0">
            <a:schemeClr val="accent1"/>
          </a:fillRef>
          <a:effectRef idx="1">
            <a:schemeClr val="accent1"/>
          </a:effectRef>
          <a:fontRef idx="minor">
            <a:schemeClr val="tx1"/>
          </a:fontRef>
        </p:style>
      </p:cxnSp>
      <p:cxnSp>
        <p:nvCxnSpPr>
          <p:cNvPr id="12" name="Straight Connector 11"/>
          <p:cNvCxnSpPr/>
          <p:nvPr userDrawn="1"/>
        </p:nvCxnSpPr>
        <p:spPr>
          <a:xfrm>
            <a:off x="928689" y="6597352"/>
            <a:ext cx="7956000" cy="0"/>
          </a:xfrm>
          <a:prstGeom prst="line">
            <a:avLst/>
          </a:prstGeom>
          <a:ln w="6350">
            <a:solidFill>
              <a:schemeClr val="tx1">
                <a:lumMod val="75000"/>
                <a:lumOff val="25000"/>
              </a:schemeClr>
            </a:solidFill>
          </a:ln>
          <a:effectLst/>
        </p:spPr>
        <p:style>
          <a:lnRef idx="2">
            <a:schemeClr val="accent1"/>
          </a:lnRef>
          <a:fillRef idx="0">
            <a:schemeClr val="accent1"/>
          </a:fillRef>
          <a:effectRef idx="1">
            <a:schemeClr val="accent1"/>
          </a:effectRef>
          <a:fontRef idx="minor">
            <a:schemeClr val="tx1"/>
          </a:fontRef>
        </p:style>
      </p:cxnSp>
      <p:sp>
        <p:nvSpPr>
          <p:cNvPr id="14" name="Picture Placeholder 13"/>
          <p:cNvSpPr>
            <a:spLocks noGrp="1"/>
          </p:cNvSpPr>
          <p:nvPr>
            <p:ph type="pic" sz="quarter" idx="14"/>
          </p:nvPr>
        </p:nvSpPr>
        <p:spPr>
          <a:xfrm>
            <a:off x="928662" y="1557338"/>
            <a:ext cx="6480175" cy="4535487"/>
          </a:xfrm>
        </p:spPr>
        <p:txBody>
          <a:bodyPr/>
          <a:lstStyle/>
          <a:p>
            <a:endParaRPr lang="en-GB"/>
          </a:p>
        </p:txBody>
      </p:sp>
      <p:sp>
        <p:nvSpPr>
          <p:cNvPr id="15" name="Text Placeholder 7"/>
          <p:cNvSpPr>
            <a:spLocks noGrp="1"/>
          </p:cNvSpPr>
          <p:nvPr>
            <p:ph type="body" sz="quarter" idx="15" hasCustomPrompt="1"/>
          </p:nvPr>
        </p:nvSpPr>
        <p:spPr>
          <a:xfrm>
            <a:off x="827584" y="1052736"/>
            <a:ext cx="4795466" cy="461022"/>
          </a:xfrm>
          <a:noFill/>
          <a:ln w="9525">
            <a:noFill/>
            <a:miter lim="800000"/>
            <a:headEnd/>
            <a:tailEnd/>
          </a:ln>
        </p:spPr>
        <p:txBody>
          <a:bodyPr>
            <a:normAutofit/>
          </a:bodyPr>
          <a:lstStyle>
            <a:lvl1pPr marL="0" indent="0" algn="l" defTabSz="457200" rtl="0" fontAlgn="base">
              <a:spcBef>
                <a:spcPct val="0"/>
              </a:spcBef>
              <a:spcAft>
                <a:spcPct val="0"/>
              </a:spcAft>
              <a:buNone/>
              <a:defRPr lang="en-US" sz="1600" b="1" kern="1200" dirty="0" smtClean="0">
                <a:solidFill>
                  <a:schemeClr val="tx1"/>
                </a:solidFill>
                <a:latin typeface="Arial" charset="0"/>
                <a:ea typeface="+mn-ea"/>
                <a:cs typeface="Arial" charset="0"/>
              </a:defRPr>
            </a:lvl1pPr>
          </a:lstStyle>
          <a:p>
            <a:pPr lvl="0"/>
            <a:r>
              <a:rPr lang="en-US" dirty="0" smtClean="0"/>
              <a:t>Click to enter Page title</a:t>
            </a: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userDrawn="1">
  <p:cSld name="26_WWF Green:  page title green two lines body no bullets">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a:xfrm>
            <a:off x="5796136" y="6237312"/>
            <a:ext cx="3184460" cy="365125"/>
          </a:xfrm>
          <a:prstGeom prst="rect">
            <a:avLst/>
          </a:prstGeom>
        </p:spPr>
        <p:txBody>
          <a:bodyPr/>
          <a:lstStyle>
            <a:lvl1pPr>
              <a:defRPr/>
            </a:lvl1pPr>
          </a:lstStyle>
          <a:p>
            <a:r>
              <a:rPr lang="en-IE" dirty="0" smtClean="0"/>
              <a:t>Source</a:t>
            </a:r>
            <a:endParaRPr lang="en-IE" dirty="0"/>
          </a:p>
        </p:txBody>
      </p:sp>
      <p:sp>
        <p:nvSpPr>
          <p:cNvPr id="6" name="Title 9"/>
          <p:cNvSpPr>
            <a:spLocks noGrp="1"/>
          </p:cNvSpPr>
          <p:nvPr>
            <p:ph type="title" hasCustomPrompt="1"/>
          </p:nvPr>
        </p:nvSpPr>
        <p:spPr>
          <a:xfrm>
            <a:off x="5857884" y="142853"/>
            <a:ext cx="3143272" cy="261811"/>
          </a:xfrm>
          <a:noFill/>
          <a:ln w="9525">
            <a:noFill/>
            <a:miter lim="800000"/>
            <a:headEnd/>
            <a:tailEnd/>
          </a:ln>
        </p:spPr>
        <p:txBody>
          <a:bodyPr>
            <a:noAutofit/>
          </a:bodyPr>
          <a:lstStyle>
            <a:lvl1pPr algn="r" defTabSz="457200" rtl="0" fontAlgn="base">
              <a:spcBef>
                <a:spcPct val="0"/>
              </a:spcBef>
              <a:spcAft>
                <a:spcPct val="0"/>
              </a:spcAft>
              <a:defRPr lang="en-US" sz="1200" b="0" kern="1200" baseline="0" dirty="0">
                <a:solidFill>
                  <a:srgbClr val="404040"/>
                </a:solidFill>
                <a:latin typeface="Arial" charset="0"/>
                <a:ea typeface="+mn-ea"/>
                <a:cs typeface="Arial" charset="0"/>
              </a:defRPr>
            </a:lvl1pPr>
          </a:lstStyle>
          <a:p>
            <a:pPr defTabSz="457200"/>
            <a:r>
              <a:rPr lang="en-GB" sz="1400" b="1" dirty="0" smtClean="0">
                <a:solidFill>
                  <a:srgbClr val="0D0D0D"/>
                </a:solidFill>
              </a:rPr>
              <a:t>Living Planet Report 2014</a:t>
            </a:r>
            <a:endParaRPr lang="en-US" sz="1400" dirty="0">
              <a:solidFill>
                <a:srgbClr val="0D0D0D"/>
              </a:solidFill>
            </a:endParaRPr>
          </a:p>
        </p:txBody>
      </p:sp>
      <p:sp>
        <p:nvSpPr>
          <p:cNvPr id="8" name="Text Placeholder 7"/>
          <p:cNvSpPr>
            <a:spLocks noGrp="1"/>
          </p:cNvSpPr>
          <p:nvPr>
            <p:ph type="body" sz="quarter" idx="13" hasCustomPrompt="1"/>
          </p:nvPr>
        </p:nvSpPr>
        <p:spPr>
          <a:xfrm>
            <a:off x="827584" y="519706"/>
            <a:ext cx="4795466" cy="461022"/>
          </a:xfrm>
          <a:noFill/>
          <a:ln w="9525">
            <a:noFill/>
            <a:miter lim="800000"/>
            <a:headEnd/>
            <a:tailEnd/>
          </a:ln>
        </p:spPr>
        <p:txBody>
          <a:bodyPr>
            <a:normAutofit/>
          </a:bodyPr>
          <a:lstStyle>
            <a:lvl1pPr marL="0" indent="0" algn="l" defTabSz="457200" rtl="0" fontAlgn="base">
              <a:spcBef>
                <a:spcPct val="0"/>
              </a:spcBef>
              <a:spcAft>
                <a:spcPct val="0"/>
              </a:spcAft>
              <a:buNone/>
              <a:defRPr lang="en-US" sz="2400" kern="1200" dirty="0" smtClean="0">
                <a:solidFill>
                  <a:srgbClr val="8ABE34"/>
                </a:solidFill>
                <a:latin typeface="Arial" charset="0"/>
                <a:ea typeface="+mn-ea"/>
                <a:cs typeface="Arial" charset="0"/>
              </a:defRPr>
            </a:lvl1pPr>
          </a:lstStyle>
          <a:p>
            <a:pPr lvl="0"/>
            <a:r>
              <a:rPr lang="en-US" dirty="0" smtClean="0"/>
              <a:t>Click to enter Page title</a:t>
            </a:r>
          </a:p>
        </p:txBody>
      </p:sp>
      <p:cxnSp>
        <p:nvCxnSpPr>
          <p:cNvPr id="11" name="Straight Connector 10"/>
          <p:cNvCxnSpPr/>
          <p:nvPr/>
        </p:nvCxnSpPr>
        <p:spPr>
          <a:xfrm>
            <a:off x="928689" y="980728"/>
            <a:ext cx="7956000" cy="0"/>
          </a:xfrm>
          <a:prstGeom prst="line">
            <a:avLst/>
          </a:prstGeom>
          <a:ln w="6350">
            <a:solidFill>
              <a:schemeClr val="tx1">
                <a:lumMod val="75000"/>
                <a:lumOff val="25000"/>
              </a:schemeClr>
            </a:solidFill>
          </a:ln>
          <a:effectLst/>
        </p:spPr>
        <p:style>
          <a:lnRef idx="2">
            <a:schemeClr val="accent1"/>
          </a:lnRef>
          <a:fillRef idx="0">
            <a:schemeClr val="accent1"/>
          </a:fillRef>
          <a:effectRef idx="1">
            <a:schemeClr val="accent1"/>
          </a:effectRef>
          <a:fontRef idx="minor">
            <a:schemeClr val="tx1"/>
          </a:fontRef>
        </p:style>
      </p:cxnSp>
      <p:cxnSp>
        <p:nvCxnSpPr>
          <p:cNvPr id="12" name="Straight Connector 11"/>
          <p:cNvCxnSpPr/>
          <p:nvPr userDrawn="1"/>
        </p:nvCxnSpPr>
        <p:spPr>
          <a:xfrm>
            <a:off x="928689" y="6597352"/>
            <a:ext cx="7956000" cy="0"/>
          </a:xfrm>
          <a:prstGeom prst="line">
            <a:avLst/>
          </a:prstGeom>
          <a:ln w="6350">
            <a:solidFill>
              <a:schemeClr val="tx1">
                <a:lumMod val="75000"/>
                <a:lumOff val="25000"/>
              </a:schemeClr>
            </a:solidFill>
          </a:ln>
          <a:effectLst/>
        </p:spPr>
        <p:style>
          <a:lnRef idx="2">
            <a:schemeClr val="accent1"/>
          </a:lnRef>
          <a:fillRef idx="0">
            <a:schemeClr val="accent1"/>
          </a:fillRef>
          <a:effectRef idx="1">
            <a:schemeClr val="accent1"/>
          </a:effectRef>
          <a:fontRef idx="minor">
            <a:schemeClr val="tx1"/>
          </a:fontRef>
        </p:style>
      </p:cxnSp>
      <p:sp>
        <p:nvSpPr>
          <p:cNvPr id="14" name="Picture Placeholder 13"/>
          <p:cNvSpPr>
            <a:spLocks noGrp="1"/>
          </p:cNvSpPr>
          <p:nvPr>
            <p:ph type="pic" sz="quarter" idx="14"/>
          </p:nvPr>
        </p:nvSpPr>
        <p:spPr>
          <a:xfrm>
            <a:off x="928662" y="1557338"/>
            <a:ext cx="6480175" cy="4535487"/>
          </a:xfrm>
        </p:spPr>
        <p:txBody>
          <a:bodyPr/>
          <a:lstStyle/>
          <a:p>
            <a:endParaRPr lang="en-GB"/>
          </a:p>
        </p:txBody>
      </p:sp>
      <p:sp>
        <p:nvSpPr>
          <p:cNvPr id="15" name="Text Placeholder 7"/>
          <p:cNvSpPr>
            <a:spLocks noGrp="1"/>
          </p:cNvSpPr>
          <p:nvPr>
            <p:ph type="body" sz="quarter" idx="15" hasCustomPrompt="1"/>
          </p:nvPr>
        </p:nvSpPr>
        <p:spPr>
          <a:xfrm>
            <a:off x="827584" y="1052736"/>
            <a:ext cx="4795466" cy="461022"/>
          </a:xfrm>
          <a:noFill/>
          <a:ln w="9525">
            <a:noFill/>
            <a:miter lim="800000"/>
            <a:headEnd/>
            <a:tailEnd/>
          </a:ln>
        </p:spPr>
        <p:txBody>
          <a:bodyPr>
            <a:normAutofit/>
          </a:bodyPr>
          <a:lstStyle>
            <a:lvl1pPr marL="0" indent="0" algn="l" defTabSz="457200" rtl="0" fontAlgn="base">
              <a:spcBef>
                <a:spcPct val="0"/>
              </a:spcBef>
              <a:spcAft>
                <a:spcPct val="0"/>
              </a:spcAft>
              <a:buNone/>
              <a:defRPr lang="en-US" sz="1600" b="1" kern="1200" dirty="0" smtClean="0">
                <a:solidFill>
                  <a:schemeClr val="tx1"/>
                </a:solidFill>
                <a:latin typeface="Arial" charset="0"/>
                <a:ea typeface="+mn-ea"/>
                <a:cs typeface="Arial" charset="0"/>
              </a:defRPr>
            </a:lvl1pPr>
          </a:lstStyle>
          <a:p>
            <a:pPr lvl="0"/>
            <a:r>
              <a:rPr lang="en-US" dirty="0" smtClean="0"/>
              <a:t>Click to enter Page title</a:t>
            </a: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27_WWF Green:  page title green two lines body no bullets">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a:xfrm>
            <a:off x="5796136" y="6237312"/>
            <a:ext cx="3184460" cy="365125"/>
          </a:xfrm>
          <a:prstGeom prst="rect">
            <a:avLst/>
          </a:prstGeom>
        </p:spPr>
        <p:txBody>
          <a:bodyPr/>
          <a:lstStyle>
            <a:lvl1pPr>
              <a:defRPr/>
            </a:lvl1pPr>
          </a:lstStyle>
          <a:p>
            <a:r>
              <a:rPr lang="en-IE" dirty="0" smtClean="0"/>
              <a:t>Source</a:t>
            </a:r>
            <a:endParaRPr lang="en-IE" dirty="0"/>
          </a:p>
        </p:txBody>
      </p:sp>
      <p:sp>
        <p:nvSpPr>
          <p:cNvPr id="6" name="Title 9"/>
          <p:cNvSpPr>
            <a:spLocks noGrp="1"/>
          </p:cNvSpPr>
          <p:nvPr>
            <p:ph type="title" hasCustomPrompt="1"/>
          </p:nvPr>
        </p:nvSpPr>
        <p:spPr>
          <a:xfrm>
            <a:off x="5857884" y="142853"/>
            <a:ext cx="3143272" cy="261811"/>
          </a:xfrm>
          <a:noFill/>
          <a:ln w="9525">
            <a:noFill/>
            <a:miter lim="800000"/>
            <a:headEnd/>
            <a:tailEnd/>
          </a:ln>
        </p:spPr>
        <p:txBody>
          <a:bodyPr>
            <a:noAutofit/>
          </a:bodyPr>
          <a:lstStyle>
            <a:lvl1pPr algn="r" defTabSz="457200" rtl="0" fontAlgn="base">
              <a:spcBef>
                <a:spcPct val="0"/>
              </a:spcBef>
              <a:spcAft>
                <a:spcPct val="0"/>
              </a:spcAft>
              <a:defRPr lang="en-US" sz="1200" b="0" kern="1200" baseline="0" dirty="0">
                <a:solidFill>
                  <a:srgbClr val="404040"/>
                </a:solidFill>
                <a:latin typeface="Arial" charset="0"/>
                <a:ea typeface="+mn-ea"/>
                <a:cs typeface="Arial" charset="0"/>
              </a:defRPr>
            </a:lvl1pPr>
          </a:lstStyle>
          <a:p>
            <a:pPr defTabSz="457200"/>
            <a:r>
              <a:rPr lang="en-GB" sz="1400" b="1" dirty="0" smtClean="0">
                <a:solidFill>
                  <a:srgbClr val="0D0D0D"/>
                </a:solidFill>
              </a:rPr>
              <a:t>Living Planet Report 2014</a:t>
            </a:r>
            <a:endParaRPr lang="en-US" sz="1400" dirty="0">
              <a:solidFill>
                <a:srgbClr val="0D0D0D"/>
              </a:solidFill>
            </a:endParaRPr>
          </a:p>
        </p:txBody>
      </p:sp>
      <p:sp>
        <p:nvSpPr>
          <p:cNvPr id="8" name="Text Placeholder 7"/>
          <p:cNvSpPr>
            <a:spLocks noGrp="1"/>
          </p:cNvSpPr>
          <p:nvPr>
            <p:ph type="body" sz="quarter" idx="13" hasCustomPrompt="1"/>
          </p:nvPr>
        </p:nvSpPr>
        <p:spPr>
          <a:xfrm>
            <a:off x="827584" y="519706"/>
            <a:ext cx="4795466" cy="461022"/>
          </a:xfrm>
          <a:noFill/>
          <a:ln w="9525">
            <a:noFill/>
            <a:miter lim="800000"/>
            <a:headEnd/>
            <a:tailEnd/>
          </a:ln>
        </p:spPr>
        <p:txBody>
          <a:bodyPr>
            <a:normAutofit/>
          </a:bodyPr>
          <a:lstStyle>
            <a:lvl1pPr marL="0" indent="0" algn="l" defTabSz="457200" rtl="0" fontAlgn="base">
              <a:spcBef>
                <a:spcPct val="0"/>
              </a:spcBef>
              <a:spcAft>
                <a:spcPct val="0"/>
              </a:spcAft>
              <a:buNone/>
              <a:defRPr lang="en-US" sz="2400" kern="1200" dirty="0" smtClean="0">
                <a:solidFill>
                  <a:srgbClr val="8ABE34"/>
                </a:solidFill>
                <a:latin typeface="Arial" charset="0"/>
                <a:ea typeface="+mn-ea"/>
                <a:cs typeface="Arial" charset="0"/>
              </a:defRPr>
            </a:lvl1pPr>
          </a:lstStyle>
          <a:p>
            <a:pPr lvl="0"/>
            <a:r>
              <a:rPr lang="en-US" dirty="0" smtClean="0"/>
              <a:t>Click to enter Page title</a:t>
            </a:r>
          </a:p>
        </p:txBody>
      </p:sp>
      <p:cxnSp>
        <p:nvCxnSpPr>
          <p:cNvPr id="11" name="Straight Connector 10"/>
          <p:cNvCxnSpPr/>
          <p:nvPr/>
        </p:nvCxnSpPr>
        <p:spPr>
          <a:xfrm>
            <a:off x="928689" y="980728"/>
            <a:ext cx="7956000" cy="0"/>
          </a:xfrm>
          <a:prstGeom prst="line">
            <a:avLst/>
          </a:prstGeom>
          <a:ln w="6350">
            <a:solidFill>
              <a:schemeClr val="tx1">
                <a:lumMod val="75000"/>
                <a:lumOff val="25000"/>
              </a:schemeClr>
            </a:solidFill>
          </a:ln>
          <a:effectLst/>
        </p:spPr>
        <p:style>
          <a:lnRef idx="2">
            <a:schemeClr val="accent1"/>
          </a:lnRef>
          <a:fillRef idx="0">
            <a:schemeClr val="accent1"/>
          </a:fillRef>
          <a:effectRef idx="1">
            <a:schemeClr val="accent1"/>
          </a:effectRef>
          <a:fontRef idx="minor">
            <a:schemeClr val="tx1"/>
          </a:fontRef>
        </p:style>
      </p:cxnSp>
      <p:cxnSp>
        <p:nvCxnSpPr>
          <p:cNvPr id="12" name="Straight Connector 11"/>
          <p:cNvCxnSpPr/>
          <p:nvPr userDrawn="1"/>
        </p:nvCxnSpPr>
        <p:spPr>
          <a:xfrm>
            <a:off x="928689" y="6597352"/>
            <a:ext cx="7956000" cy="0"/>
          </a:xfrm>
          <a:prstGeom prst="line">
            <a:avLst/>
          </a:prstGeom>
          <a:ln w="6350">
            <a:solidFill>
              <a:schemeClr val="tx1">
                <a:lumMod val="75000"/>
                <a:lumOff val="25000"/>
              </a:schemeClr>
            </a:solidFill>
          </a:ln>
          <a:effectLst/>
        </p:spPr>
        <p:style>
          <a:lnRef idx="2">
            <a:schemeClr val="accent1"/>
          </a:lnRef>
          <a:fillRef idx="0">
            <a:schemeClr val="accent1"/>
          </a:fillRef>
          <a:effectRef idx="1">
            <a:schemeClr val="accent1"/>
          </a:effectRef>
          <a:fontRef idx="minor">
            <a:schemeClr val="tx1"/>
          </a:fontRef>
        </p:style>
      </p:cxnSp>
      <p:sp>
        <p:nvSpPr>
          <p:cNvPr id="14" name="Picture Placeholder 13"/>
          <p:cNvSpPr>
            <a:spLocks noGrp="1"/>
          </p:cNvSpPr>
          <p:nvPr>
            <p:ph type="pic" sz="quarter" idx="14"/>
          </p:nvPr>
        </p:nvSpPr>
        <p:spPr>
          <a:xfrm>
            <a:off x="928662" y="1557338"/>
            <a:ext cx="6480175" cy="4535487"/>
          </a:xfrm>
        </p:spPr>
        <p:txBody>
          <a:bodyPr/>
          <a:lstStyle/>
          <a:p>
            <a:endParaRPr lang="en-GB"/>
          </a:p>
        </p:txBody>
      </p:sp>
      <p:sp>
        <p:nvSpPr>
          <p:cNvPr id="15" name="Text Placeholder 7"/>
          <p:cNvSpPr>
            <a:spLocks noGrp="1"/>
          </p:cNvSpPr>
          <p:nvPr>
            <p:ph type="body" sz="quarter" idx="15" hasCustomPrompt="1"/>
          </p:nvPr>
        </p:nvSpPr>
        <p:spPr>
          <a:xfrm>
            <a:off x="827584" y="1052736"/>
            <a:ext cx="4795466" cy="461022"/>
          </a:xfrm>
          <a:noFill/>
          <a:ln w="9525">
            <a:noFill/>
            <a:miter lim="800000"/>
            <a:headEnd/>
            <a:tailEnd/>
          </a:ln>
        </p:spPr>
        <p:txBody>
          <a:bodyPr>
            <a:normAutofit/>
          </a:bodyPr>
          <a:lstStyle>
            <a:lvl1pPr marL="0" indent="0" algn="l" defTabSz="457200" rtl="0" fontAlgn="base">
              <a:spcBef>
                <a:spcPct val="0"/>
              </a:spcBef>
              <a:spcAft>
                <a:spcPct val="0"/>
              </a:spcAft>
              <a:buNone/>
              <a:defRPr lang="en-US" sz="1600" b="1" kern="1200" dirty="0" smtClean="0">
                <a:solidFill>
                  <a:schemeClr val="tx1"/>
                </a:solidFill>
                <a:latin typeface="Arial" charset="0"/>
                <a:ea typeface="+mn-ea"/>
                <a:cs typeface="Arial" charset="0"/>
              </a:defRPr>
            </a:lvl1pPr>
          </a:lstStyle>
          <a:p>
            <a:pPr lvl="0"/>
            <a:r>
              <a:rPr lang="en-US" dirty="0" smtClean="0"/>
              <a:t>Click to enter Page title</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WWF Big Picture Title and Content">
    <p:spTree>
      <p:nvGrpSpPr>
        <p:cNvPr id="1" name=""/>
        <p:cNvGrpSpPr/>
        <p:nvPr/>
      </p:nvGrpSpPr>
      <p:grpSpPr>
        <a:xfrm>
          <a:off x="0" y="0"/>
          <a:ext cx="0" cy="0"/>
          <a:chOff x="0" y="0"/>
          <a:chExt cx="0" cy="0"/>
        </a:xfrm>
      </p:grpSpPr>
      <p:sp>
        <p:nvSpPr>
          <p:cNvPr id="9" name="Picture Placeholder 27"/>
          <p:cNvSpPr>
            <a:spLocks noGrp="1"/>
          </p:cNvSpPr>
          <p:nvPr>
            <p:ph type="pic" sz="quarter" idx="15"/>
          </p:nvPr>
        </p:nvSpPr>
        <p:spPr>
          <a:xfrm>
            <a:off x="183600" y="108000"/>
            <a:ext cx="8816400" cy="6613200"/>
          </a:xfrm>
          <a:prstGeom prst="rect">
            <a:avLst/>
          </a:prstGeom>
        </p:spPr>
        <p:txBody>
          <a:bodyPr/>
          <a:lstStyle>
            <a:lvl1pPr>
              <a:buNone/>
              <a:defRPr/>
            </a:lvl1pPr>
          </a:lstStyle>
          <a:p>
            <a:r>
              <a:rPr lang="en-US" smtClean="0"/>
              <a:t>Click icon to add picture</a:t>
            </a:r>
            <a:endParaRPr lang="en-IE"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itle slide">
    <p:spTree>
      <p:nvGrpSpPr>
        <p:cNvPr id="1" name=""/>
        <p:cNvGrpSpPr/>
        <p:nvPr/>
      </p:nvGrpSpPr>
      <p:grpSpPr>
        <a:xfrm>
          <a:off x="0" y="0"/>
          <a:ext cx="0" cy="0"/>
          <a:chOff x="0" y="0"/>
          <a:chExt cx="0" cy="0"/>
        </a:xfrm>
      </p:grpSpPr>
      <p:sp>
        <p:nvSpPr>
          <p:cNvPr id="16" name="Текст 15"/>
          <p:cNvSpPr>
            <a:spLocks noGrp="1"/>
          </p:cNvSpPr>
          <p:nvPr>
            <p:ph type="body" sz="quarter" idx="12" hasCustomPrompt="1"/>
          </p:nvPr>
        </p:nvSpPr>
        <p:spPr>
          <a:xfrm>
            <a:off x="2336400" y="2923200"/>
            <a:ext cx="5871600" cy="828000"/>
          </a:xfrm>
        </p:spPr>
        <p:txBody>
          <a:bodyPr anchor="ctr">
            <a:normAutofit/>
          </a:bodyPr>
          <a:lstStyle>
            <a:lvl1pPr marL="0" indent="0">
              <a:spcAft>
                <a:spcPts val="0"/>
              </a:spcAft>
              <a:buNone/>
              <a:defRPr sz="1600"/>
            </a:lvl1pPr>
          </a:lstStyle>
          <a:p>
            <a:pPr lvl="0"/>
            <a:r>
              <a:rPr lang="en-US" dirty="0" smtClean="0"/>
              <a:t>Text</a:t>
            </a:r>
            <a:endParaRPr lang="ru-RU" dirty="0" smtClean="0"/>
          </a:p>
        </p:txBody>
      </p:sp>
      <p:cxnSp>
        <p:nvCxnSpPr>
          <p:cNvPr id="21" name="Straight Connector 8"/>
          <p:cNvCxnSpPr/>
          <p:nvPr/>
        </p:nvCxnSpPr>
        <p:spPr>
          <a:xfrm>
            <a:off x="2335213" y="2921000"/>
            <a:ext cx="5872162" cy="1588"/>
          </a:xfrm>
          <a:prstGeom prst="line">
            <a:avLst/>
          </a:prstGeom>
          <a:ln w="6350">
            <a:solidFill>
              <a:schemeClr val="tx1">
                <a:lumMod val="95000"/>
                <a:lumOff val="5000"/>
              </a:schemeClr>
            </a:solidFill>
          </a:ln>
          <a:effectLst/>
        </p:spPr>
        <p:style>
          <a:lnRef idx="2">
            <a:schemeClr val="accent1"/>
          </a:lnRef>
          <a:fillRef idx="0">
            <a:schemeClr val="accent1"/>
          </a:fillRef>
          <a:effectRef idx="1">
            <a:schemeClr val="accent1"/>
          </a:effectRef>
          <a:fontRef idx="minor">
            <a:schemeClr val="tx1"/>
          </a:fontRef>
        </p:style>
      </p:cxnSp>
      <p:cxnSp>
        <p:nvCxnSpPr>
          <p:cNvPr id="22" name="Straight Connector 9"/>
          <p:cNvCxnSpPr/>
          <p:nvPr/>
        </p:nvCxnSpPr>
        <p:spPr>
          <a:xfrm>
            <a:off x="2335213" y="3744913"/>
            <a:ext cx="5872162" cy="1587"/>
          </a:xfrm>
          <a:prstGeom prst="line">
            <a:avLst/>
          </a:prstGeom>
          <a:ln w="6350">
            <a:solidFill>
              <a:schemeClr val="tx1">
                <a:lumMod val="95000"/>
                <a:lumOff val="5000"/>
              </a:schemeClr>
            </a:solidFill>
          </a:ln>
          <a:effectLst/>
        </p:spPr>
        <p:style>
          <a:lnRef idx="2">
            <a:schemeClr val="accent1"/>
          </a:lnRef>
          <a:fillRef idx="0">
            <a:schemeClr val="accent1"/>
          </a:fillRef>
          <a:effectRef idx="1">
            <a:schemeClr val="accent1"/>
          </a:effectRef>
          <a:fontRef idx="minor">
            <a:schemeClr val="tx1"/>
          </a:fontRef>
        </p:style>
      </p:cxnSp>
      <p:sp>
        <p:nvSpPr>
          <p:cNvPr id="11" name="Номер слайда 10"/>
          <p:cNvSpPr>
            <a:spLocks noGrp="1"/>
          </p:cNvSpPr>
          <p:nvPr>
            <p:ph type="sldNum" sz="quarter" idx="13"/>
          </p:nvPr>
        </p:nvSpPr>
        <p:spPr/>
        <p:txBody>
          <a:bodyPr/>
          <a:lstStyle/>
          <a:p>
            <a:fld id="{9AA46A46-6D00-4010-9223-7ED843267B57}" type="slidenum">
              <a:rPr lang="en-GB" smtClean="0"/>
              <a:pPr/>
              <a:t>‹#›</a:t>
            </a:fld>
            <a:endParaRPr lang="en-GB"/>
          </a:p>
        </p:txBody>
      </p:sp>
      <p:sp>
        <p:nvSpPr>
          <p:cNvPr id="12" name="Нижний колонтитул 11"/>
          <p:cNvSpPr>
            <a:spLocks noGrp="1"/>
          </p:cNvSpPr>
          <p:nvPr>
            <p:ph type="ftr" sz="quarter" idx="14"/>
          </p:nvPr>
        </p:nvSpPr>
        <p:spPr/>
        <p:txBody>
          <a:bodyPr/>
          <a:lstStyle/>
          <a:p>
            <a:endParaRPr lang="en-GB"/>
          </a:p>
        </p:txBody>
      </p:sp>
      <p:sp>
        <p:nvSpPr>
          <p:cNvPr id="13" name="Текст 17"/>
          <p:cNvSpPr>
            <a:spLocks noGrp="1"/>
          </p:cNvSpPr>
          <p:nvPr>
            <p:ph type="body" sz="quarter" idx="17" hasCustomPrompt="1"/>
          </p:nvPr>
        </p:nvSpPr>
        <p:spPr>
          <a:xfrm>
            <a:off x="5551200" y="216000"/>
            <a:ext cx="3304800" cy="511200"/>
          </a:xfrm>
        </p:spPr>
        <p:txBody>
          <a:bodyPr>
            <a:normAutofit/>
          </a:bodyPr>
          <a:lstStyle>
            <a:lvl1pPr marL="0" indent="0" algn="r">
              <a:spcAft>
                <a:spcPts val="0"/>
              </a:spcAft>
              <a:buNone/>
              <a:defRPr sz="1400" b="0">
                <a:solidFill>
                  <a:srgbClr val="404040"/>
                </a:solidFill>
              </a:defRPr>
            </a:lvl1pPr>
            <a:lvl2pPr marL="0" indent="0" algn="r">
              <a:spcAft>
                <a:spcPts val="0"/>
              </a:spcAft>
              <a:buNone/>
              <a:tabLst/>
              <a:defRPr sz="1400" b="0">
                <a:solidFill>
                  <a:srgbClr val="404040"/>
                </a:solidFill>
              </a:defRPr>
            </a:lvl2pPr>
          </a:lstStyle>
          <a:p>
            <a:pPr lvl="0"/>
            <a:r>
              <a:rPr lang="en-US" dirty="0" smtClean="0"/>
              <a:t>Click to edit Master text styles</a:t>
            </a:r>
            <a:endParaRPr lang="ru-RU" dirty="0" smtClean="0"/>
          </a:p>
          <a:p>
            <a:pPr lvl="1"/>
            <a:r>
              <a:rPr lang="en-US" dirty="0" smtClean="0"/>
              <a:t>Second level</a:t>
            </a:r>
            <a:endParaRPr lang="ru-RU" dirty="0" smtClean="0"/>
          </a:p>
        </p:txBody>
      </p:sp>
      <p:sp>
        <p:nvSpPr>
          <p:cNvPr id="14" name="Заголовок 13"/>
          <p:cNvSpPr>
            <a:spLocks noGrp="1"/>
          </p:cNvSpPr>
          <p:nvPr>
            <p:ph type="title" hasCustomPrompt="1"/>
          </p:nvPr>
        </p:nvSpPr>
        <p:spPr>
          <a:xfrm>
            <a:off x="2336400" y="1540800"/>
            <a:ext cx="5871600" cy="1206000"/>
          </a:xfrm>
        </p:spPr>
        <p:txBody>
          <a:bodyPr anchor="b" anchorCtr="0">
            <a:normAutofit/>
          </a:bodyPr>
          <a:lstStyle>
            <a:lvl1pPr>
              <a:defRPr sz="3600"/>
            </a:lvl1pPr>
          </a:lstStyle>
          <a:p>
            <a:r>
              <a:rPr lang="en-US" dirty="0" smtClean="0"/>
              <a:t>Click to edit Master title style</a:t>
            </a:r>
            <a:endParaRPr lang="ru-RU"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itle slide 1">
    <p:spTree>
      <p:nvGrpSpPr>
        <p:cNvPr id="1" name=""/>
        <p:cNvGrpSpPr/>
        <p:nvPr/>
      </p:nvGrpSpPr>
      <p:grpSpPr>
        <a:xfrm>
          <a:off x="0" y="0"/>
          <a:ext cx="0" cy="0"/>
          <a:chOff x="0" y="0"/>
          <a:chExt cx="0" cy="0"/>
        </a:xfrm>
      </p:grpSpPr>
      <p:pic>
        <p:nvPicPr>
          <p:cNvPr id="34" name="Picture 15" descr="Earth hour.jpg"/>
          <p:cNvPicPr>
            <a:picLocks noChangeAspect="1"/>
          </p:cNvPicPr>
          <p:nvPr/>
        </p:nvPicPr>
        <p:blipFill>
          <a:blip r:embed="rId2" cstate="email"/>
          <a:srcRect/>
          <a:stretch>
            <a:fillRect/>
          </a:stretch>
        </p:blipFill>
        <p:spPr>
          <a:xfrm>
            <a:off x="828000" y="216000"/>
            <a:ext cx="8136000" cy="6415200"/>
          </a:xfrm>
          <a:prstGeom prst="rect">
            <a:avLst/>
          </a:prstGeom>
          <a:blipFill>
            <a:blip r:embed="rId3" cstate="email"/>
            <a:tile tx="0" ty="0" sx="100000" sy="100000" flip="none" algn="tl"/>
          </a:blipFill>
        </p:spPr>
      </p:pic>
      <p:sp>
        <p:nvSpPr>
          <p:cNvPr id="11" name="Номер слайда 10"/>
          <p:cNvSpPr>
            <a:spLocks noGrp="1"/>
          </p:cNvSpPr>
          <p:nvPr>
            <p:ph type="sldNum" sz="quarter" idx="13"/>
          </p:nvPr>
        </p:nvSpPr>
        <p:spPr/>
        <p:txBody>
          <a:bodyPr/>
          <a:lstStyle/>
          <a:p>
            <a:fld id="{9AA46A46-6D00-4010-9223-7ED843267B57}" type="slidenum">
              <a:rPr lang="en-GB" smtClean="0"/>
              <a:pPr/>
              <a:t>‹#›</a:t>
            </a:fld>
            <a:endParaRPr lang="en-GB"/>
          </a:p>
        </p:txBody>
      </p:sp>
      <p:sp>
        <p:nvSpPr>
          <p:cNvPr id="12" name="Нижний колонтитул 11"/>
          <p:cNvSpPr>
            <a:spLocks noGrp="1"/>
          </p:cNvSpPr>
          <p:nvPr>
            <p:ph type="ftr" sz="quarter" idx="14"/>
          </p:nvPr>
        </p:nvSpPr>
        <p:spPr/>
        <p:txBody>
          <a:bodyPr/>
          <a:lstStyle/>
          <a:p>
            <a:endParaRPr lang="en-GB"/>
          </a:p>
        </p:txBody>
      </p:sp>
      <p:sp>
        <p:nvSpPr>
          <p:cNvPr id="27" name="Прямоугольник 26"/>
          <p:cNvSpPr/>
          <p:nvPr/>
        </p:nvSpPr>
        <p:spPr>
          <a:xfrm>
            <a:off x="5090400" y="2016000"/>
            <a:ext cx="3157200" cy="3646800"/>
          </a:xfrm>
          <a:prstGeom prst="rect">
            <a:avLst/>
          </a:prstGeom>
          <a:solidFill>
            <a:srgbClr val="800000">
              <a:alpha val="4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Заголовок 13"/>
          <p:cNvSpPr>
            <a:spLocks noGrp="1"/>
          </p:cNvSpPr>
          <p:nvPr>
            <p:ph type="title" hasCustomPrompt="1"/>
          </p:nvPr>
        </p:nvSpPr>
        <p:spPr>
          <a:xfrm>
            <a:off x="5173200" y="2235600"/>
            <a:ext cx="2919600" cy="1519200"/>
          </a:xfrm>
        </p:spPr>
        <p:txBody>
          <a:bodyPr lIns="90000" tIns="46800" rIns="90000" bIns="46800" anchor="t" anchorCtr="0">
            <a:normAutofit/>
          </a:bodyPr>
          <a:lstStyle>
            <a:lvl1pPr>
              <a:lnSpc>
                <a:spcPct val="90000"/>
              </a:lnSpc>
              <a:defRPr sz="3200">
                <a:solidFill>
                  <a:schemeClr val="bg2"/>
                </a:solidFill>
              </a:defRPr>
            </a:lvl1pPr>
          </a:lstStyle>
          <a:p>
            <a:r>
              <a:rPr lang="en-US" dirty="0" smtClean="0"/>
              <a:t>Click to edit Master title style</a:t>
            </a:r>
            <a:endParaRPr lang="ru-RU" dirty="0"/>
          </a:p>
        </p:txBody>
      </p:sp>
      <p:sp>
        <p:nvSpPr>
          <p:cNvPr id="16" name="Текст 15"/>
          <p:cNvSpPr>
            <a:spLocks noGrp="1"/>
          </p:cNvSpPr>
          <p:nvPr>
            <p:ph type="body" sz="quarter" idx="12" hasCustomPrompt="1"/>
          </p:nvPr>
        </p:nvSpPr>
        <p:spPr>
          <a:xfrm>
            <a:off x="5173200" y="3927600"/>
            <a:ext cx="2919600" cy="795600"/>
          </a:xfrm>
        </p:spPr>
        <p:txBody>
          <a:bodyPr lIns="90000" tIns="46800" rIns="90000" bIns="46800" anchor="ctr">
            <a:normAutofit/>
          </a:bodyPr>
          <a:lstStyle>
            <a:lvl1pPr marL="0" indent="0">
              <a:spcAft>
                <a:spcPts val="0"/>
              </a:spcAft>
              <a:buNone/>
              <a:defRPr sz="1600">
                <a:solidFill>
                  <a:schemeClr val="bg2"/>
                </a:solidFill>
              </a:defRPr>
            </a:lvl1pPr>
          </a:lstStyle>
          <a:p>
            <a:r>
              <a:rPr lang="en-US" dirty="0" smtClean="0"/>
              <a:t>Text</a:t>
            </a:r>
          </a:p>
        </p:txBody>
      </p:sp>
      <p:cxnSp>
        <p:nvCxnSpPr>
          <p:cNvPr id="28" name="Straight Connector 9"/>
          <p:cNvCxnSpPr/>
          <p:nvPr/>
        </p:nvCxnSpPr>
        <p:spPr>
          <a:xfrm>
            <a:off x="5173200" y="3880800"/>
            <a:ext cx="2919600" cy="1587"/>
          </a:xfrm>
          <a:prstGeom prst="line">
            <a:avLst/>
          </a:prstGeom>
          <a:ln w="6350">
            <a:solidFill>
              <a:schemeClr val="bg2"/>
            </a:solidFill>
          </a:ln>
          <a:effectLst/>
        </p:spPr>
        <p:style>
          <a:lnRef idx="2">
            <a:schemeClr val="accent1"/>
          </a:lnRef>
          <a:fillRef idx="0">
            <a:schemeClr val="accent1"/>
          </a:fillRef>
          <a:effectRef idx="1">
            <a:schemeClr val="accent1"/>
          </a:effectRef>
          <a:fontRef idx="minor">
            <a:schemeClr val="tx1"/>
          </a:fontRef>
        </p:style>
      </p:cxnSp>
      <p:cxnSp>
        <p:nvCxnSpPr>
          <p:cNvPr id="29" name="Straight Connector 9"/>
          <p:cNvCxnSpPr/>
          <p:nvPr/>
        </p:nvCxnSpPr>
        <p:spPr>
          <a:xfrm>
            <a:off x="5173200" y="4777200"/>
            <a:ext cx="2919600" cy="1587"/>
          </a:xfrm>
          <a:prstGeom prst="line">
            <a:avLst/>
          </a:prstGeom>
          <a:ln w="6350">
            <a:solidFill>
              <a:schemeClr val="bg2"/>
            </a:solidFill>
          </a:ln>
          <a:effectLst/>
        </p:spPr>
        <p:style>
          <a:lnRef idx="2">
            <a:schemeClr val="accent1"/>
          </a:lnRef>
          <a:fillRef idx="0">
            <a:schemeClr val="accent1"/>
          </a:fillRef>
          <a:effectRef idx="1">
            <a:schemeClr val="accent1"/>
          </a:effectRef>
          <a:fontRef idx="minor">
            <a:schemeClr val="tx1"/>
          </a:fontRef>
        </p:style>
      </p:cxnSp>
      <p:sp>
        <p:nvSpPr>
          <p:cNvPr id="13" name="Текст 17"/>
          <p:cNvSpPr>
            <a:spLocks noGrp="1"/>
          </p:cNvSpPr>
          <p:nvPr>
            <p:ph type="body" sz="quarter" idx="17" hasCustomPrompt="1"/>
          </p:nvPr>
        </p:nvSpPr>
        <p:spPr>
          <a:xfrm>
            <a:off x="5173200" y="4852800"/>
            <a:ext cx="2919600" cy="820800"/>
          </a:xfrm>
        </p:spPr>
        <p:txBody>
          <a:bodyPr lIns="90000" tIns="46800" rIns="90000" bIns="46800">
            <a:normAutofit/>
          </a:bodyPr>
          <a:lstStyle>
            <a:lvl1pPr marL="0" indent="0" algn="l">
              <a:lnSpc>
                <a:spcPct val="100000"/>
              </a:lnSpc>
              <a:spcAft>
                <a:spcPts val="0"/>
              </a:spcAft>
              <a:buNone/>
              <a:defRPr sz="1600" b="0">
                <a:solidFill>
                  <a:schemeClr val="bg2"/>
                </a:solidFill>
              </a:defRPr>
            </a:lvl1pPr>
            <a:lvl2pPr marL="0" indent="0" algn="l">
              <a:lnSpc>
                <a:spcPct val="100000"/>
              </a:lnSpc>
              <a:spcAft>
                <a:spcPts val="0"/>
              </a:spcAft>
              <a:buNone/>
              <a:tabLst/>
              <a:defRPr sz="1600" b="0">
                <a:solidFill>
                  <a:schemeClr val="bg2"/>
                </a:solidFill>
              </a:defRPr>
            </a:lvl2pPr>
          </a:lstStyle>
          <a:p>
            <a:pPr lvl="0"/>
            <a:r>
              <a:rPr lang="en-US" dirty="0" smtClean="0"/>
              <a:t>Click to edit Master text styles</a:t>
            </a:r>
            <a:endParaRPr lang="ru-RU" dirty="0" smtClean="0"/>
          </a:p>
          <a:p>
            <a:pPr lvl="1"/>
            <a:r>
              <a:rPr lang="en-US" dirty="0" smtClean="0"/>
              <a:t>Second level</a:t>
            </a:r>
            <a:endParaRPr lang="ru-RU" dirty="0" smtClean="0"/>
          </a:p>
        </p:txBody>
      </p:sp>
      <p:sp>
        <p:nvSpPr>
          <p:cNvPr id="30" name="Прямоугольник 29"/>
          <p:cNvSpPr/>
          <p:nvPr/>
        </p:nvSpPr>
        <p:spPr>
          <a:xfrm>
            <a:off x="5090714" y="1746000"/>
            <a:ext cx="1418086" cy="280800"/>
          </a:xfrm>
          <a:prstGeom prst="rect">
            <a:avLst/>
          </a:prstGeom>
          <a:solidFill>
            <a:srgbClr val="800000">
              <a:alpha val="4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lang="en-US" sz="1800" kern="1200">
              <a:solidFill>
                <a:schemeClr val="lt1"/>
              </a:solidFill>
              <a:latin typeface="+mn-lt"/>
              <a:ea typeface="+mn-ea"/>
              <a:cs typeface="+mn-cs"/>
            </a:endParaRPr>
          </a:p>
        </p:txBody>
      </p:sp>
      <p:sp>
        <p:nvSpPr>
          <p:cNvPr id="33" name="Текст 32"/>
          <p:cNvSpPr>
            <a:spLocks noGrp="1"/>
          </p:cNvSpPr>
          <p:nvPr>
            <p:ph type="body" sz="quarter" idx="18" hasCustomPrompt="1"/>
          </p:nvPr>
        </p:nvSpPr>
        <p:spPr>
          <a:xfrm>
            <a:off x="5263200" y="1746000"/>
            <a:ext cx="1237262" cy="280800"/>
          </a:xfrm>
        </p:spPr>
        <p:txBody>
          <a:bodyPr anchor="ctr" anchorCtr="0">
            <a:normAutofit/>
          </a:bodyPr>
          <a:lstStyle>
            <a:lvl1pPr>
              <a:buNone/>
              <a:defRPr sz="1100">
                <a:solidFill>
                  <a:schemeClr val="bg2"/>
                </a:solidFill>
              </a:defRPr>
            </a:lvl1pPr>
          </a:lstStyle>
          <a:p>
            <a:pPr lvl="0"/>
            <a:r>
              <a:rPr lang="en-US" dirty="0" smtClean="0"/>
              <a:t>Text</a:t>
            </a:r>
            <a:endParaRPr lang="en-US" dirty="0"/>
          </a:p>
        </p:txBody>
      </p:sp>
      <p:cxnSp>
        <p:nvCxnSpPr>
          <p:cNvPr id="22" name="Straight Connector 9"/>
          <p:cNvCxnSpPr/>
          <p:nvPr/>
        </p:nvCxnSpPr>
        <p:spPr>
          <a:xfrm>
            <a:off x="5090400" y="2016000"/>
            <a:ext cx="3150000" cy="1587"/>
          </a:xfrm>
          <a:prstGeom prst="line">
            <a:avLst/>
          </a:prstGeom>
          <a:ln w="6350">
            <a:solidFill>
              <a:schemeClr val="bg2"/>
            </a:solidFill>
          </a:ln>
          <a:effectLst/>
        </p:spPr>
        <p:style>
          <a:lnRef idx="2">
            <a:schemeClr val="accent1"/>
          </a:lnRef>
          <a:fillRef idx="0">
            <a:schemeClr val="accent1"/>
          </a:fillRef>
          <a:effectRef idx="1">
            <a:schemeClr val="accent1"/>
          </a:effectRef>
          <a:fontRef idx="minor">
            <a:schemeClr val="tx1"/>
          </a:fontRef>
        </p:style>
      </p:cxnSp>
      <p:sp>
        <p:nvSpPr>
          <p:cNvPr id="15" name="Прямоугольник 14"/>
          <p:cNvSpPr/>
          <p:nvPr/>
        </p:nvSpPr>
        <p:spPr>
          <a:xfrm>
            <a:off x="8961120" y="2926080"/>
            <a:ext cx="182880" cy="3703320"/>
          </a:xfrm>
          <a:prstGeom prst="rect">
            <a:avLst/>
          </a:prstGeom>
        </p:spPr>
        <p:txBody>
          <a:bodyPr vert="vert270" wrap="none" lIns="0" tIns="0" rIns="0" bIns="0" rtlCol="0">
            <a:noAutofit/>
          </a:bodyPr>
          <a:lstStyle/>
          <a:p>
            <a:r>
              <a:rPr lang="en-US" sz="800" dirty="0" smtClean="0"/>
              <a:t>© Frank </a:t>
            </a:r>
            <a:r>
              <a:rPr lang="en-US" sz="800" dirty="0" err="1" smtClean="0"/>
              <a:t>Parhizgar</a:t>
            </a:r>
            <a:r>
              <a:rPr lang="en-US" sz="800" dirty="0" smtClean="0"/>
              <a:t> / WWF-Canada</a:t>
            </a: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Section slide">
    <p:spTree>
      <p:nvGrpSpPr>
        <p:cNvPr id="1" name=""/>
        <p:cNvGrpSpPr/>
        <p:nvPr/>
      </p:nvGrpSpPr>
      <p:grpSpPr>
        <a:xfrm>
          <a:off x="0" y="0"/>
          <a:ext cx="0" cy="0"/>
          <a:chOff x="0" y="0"/>
          <a:chExt cx="0" cy="0"/>
        </a:xfrm>
      </p:grpSpPr>
      <p:sp>
        <p:nvSpPr>
          <p:cNvPr id="7" name="Прямоугольник 6"/>
          <p:cNvSpPr/>
          <p:nvPr/>
        </p:nvSpPr>
        <p:spPr>
          <a:xfrm>
            <a:off x="828000" y="118800"/>
            <a:ext cx="8139600" cy="6516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5" name="Текст 14"/>
          <p:cNvSpPr>
            <a:spLocks noGrp="1"/>
          </p:cNvSpPr>
          <p:nvPr>
            <p:ph type="body" sz="quarter" idx="14" hasCustomPrompt="1"/>
          </p:nvPr>
        </p:nvSpPr>
        <p:spPr>
          <a:xfrm>
            <a:off x="1321200" y="3171600"/>
            <a:ext cx="7534800" cy="2991600"/>
          </a:xfrm>
        </p:spPr>
        <p:txBody>
          <a:bodyPr/>
          <a:lstStyle/>
          <a:p>
            <a:pPr lvl="0"/>
            <a:r>
              <a:rPr lang="en-US" dirty="0" smtClean="0"/>
              <a:t>Click to edit Master text style</a:t>
            </a:r>
            <a:endParaRPr lang="ru-RU" dirty="0" smtClean="0"/>
          </a:p>
        </p:txBody>
      </p:sp>
      <p:sp>
        <p:nvSpPr>
          <p:cNvPr id="2" name="Заголовок 1"/>
          <p:cNvSpPr>
            <a:spLocks noGrp="1"/>
          </p:cNvSpPr>
          <p:nvPr>
            <p:ph type="title" hasCustomPrompt="1"/>
          </p:nvPr>
        </p:nvSpPr>
        <p:spPr>
          <a:xfrm>
            <a:off x="1321200" y="1836000"/>
            <a:ext cx="7534800" cy="1018800"/>
          </a:xfrm>
          <a:prstGeom prst="rect">
            <a:avLst/>
          </a:prstGeom>
        </p:spPr>
        <p:txBody>
          <a:bodyPr anchor="b">
            <a:normAutofit/>
          </a:bodyPr>
          <a:lstStyle>
            <a:lvl1pPr>
              <a:defRPr sz="3600">
                <a:solidFill>
                  <a:schemeClr val="bg2"/>
                </a:solidFill>
              </a:defRPr>
            </a:lvl1pPr>
          </a:lstStyle>
          <a:p>
            <a:pPr lvl="0"/>
            <a:r>
              <a:rPr lang="en-US" dirty="0" smtClean="0"/>
              <a:t>Click to edit Master title style</a:t>
            </a:r>
            <a:endParaRPr lang="ru-RU" dirty="0" smtClean="0"/>
          </a:p>
        </p:txBody>
      </p:sp>
      <p:cxnSp>
        <p:nvCxnSpPr>
          <p:cNvPr id="10" name="Straight Connector 12"/>
          <p:cNvCxnSpPr/>
          <p:nvPr/>
        </p:nvCxnSpPr>
        <p:spPr>
          <a:xfrm>
            <a:off x="1320800" y="2976562"/>
            <a:ext cx="7534275" cy="0"/>
          </a:xfrm>
          <a:prstGeom prst="line">
            <a:avLst/>
          </a:prstGeom>
          <a:ln w="6350">
            <a:solidFill>
              <a:srgbClr val="404040"/>
            </a:solidFill>
          </a:ln>
          <a:effectLst/>
        </p:spPr>
        <p:style>
          <a:lnRef idx="2">
            <a:schemeClr val="accent1"/>
          </a:lnRef>
          <a:fillRef idx="0">
            <a:schemeClr val="accent1"/>
          </a:fillRef>
          <a:effectRef idx="1">
            <a:schemeClr val="accent1"/>
          </a:effectRef>
          <a:fontRef idx="minor">
            <a:schemeClr val="tx1"/>
          </a:fontRef>
        </p:style>
      </p:cxnSp>
      <p:sp>
        <p:nvSpPr>
          <p:cNvPr id="16" name="Текст 19"/>
          <p:cNvSpPr>
            <a:spLocks noGrp="1"/>
          </p:cNvSpPr>
          <p:nvPr>
            <p:ph type="body" sz="quarter" idx="15" hasCustomPrompt="1"/>
          </p:nvPr>
        </p:nvSpPr>
        <p:spPr>
          <a:xfrm>
            <a:off x="7347600" y="727200"/>
            <a:ext cx="1508400" cy="334800"/>
          </a:xfrm>
        </p:spPr>
        <p:txBody>
          <a:bodyPr>
            <a:normAutofit/>
          </a:bodyPr>
          <a:lstStyle>
            <a:lvl1pPr marL="0" indent="0" algn="r">
              <a:buNone/>
              <a:defRPr sz="2000" b="0">
                <a:solidFill>
                  <a:srgbClr val="0D0D0D"/>
                </a:solidFill>
              </a:defRPr>
            </a:lvl1pPr>
            <a:lvl2pPr marL="0" indent="0" algn="r">
              <a:buNone/>
              <a:defRPr sz="1400"/>
            </a:lvl2pPr>
          </a:lstStyle>
          <a:p>
            <a:pPr lvl="0"/>
            <a:r>
              <a:rPr lang="ru-RU" dirty="0" smtClean="0"/>
              <a:t>№</a:t>
            </a:r>
          </a:p>
        </p:txBody>
      </p:sp>
      <p:sp>
        <p:nvSpPr>
          <p:cNvPr id="19" name="Текст 17"/>
          <p:cNvSpPr>
            <a:spLocks noGrp="1"/>
          </p:cNvSpPr>
          <p:nvPr>
            <p:ph type="body" sz="quarter" idx="17" hasCustomPrompt="1"/>
          </p:nvPr>
        </p:nvSpPr>
        <p:spPr>
          <a:xfrm>
            <a:off x="5551200" y="216000"/>
            <a:ext cx="3304800" cy="511200"/>
          </a:xfrm>
        </p:spPr>
        <p:txBody>
          <a:bodyPr>
            <a:normAutofit/>
          </a:bodyPr>
          <a:lstStyle>
            <a:lvl1pPr marL="0" indent="0" algn="r">
              <a:spcAft>
                <a:spcPts val="0"/>
              </a:spcAft>
              <a:buNone/>
              <a:defRPr sz="1400" b="0">
                <a:solidFill>
                  <a:schemeClr val="bg1"/>
                </a:solidFill>
              </a:defRPr>
            </a:lvl1pPr>
            <a:lvl2pPr marL="0" indent="0" algn="r">
              <a:spcAft>
                <a:spcPts val="0"/>
              </a:spcAft>
              <a:buNone/>
              <a:tabLst/>
              <a:defRPr sz="1400" b="0">
                <a:solidFill>
                  <a:schemeClr val="bg1"/>
                </a:solidFill>
              </a:defRPr>
            </a:lvl2pPr>
          </a:lstStyle>
          <a:p>
            <a:pPr lvl="0"/>
            <a:r>
              <a:rPr lang="en-US" dirty="0" smtClean="0"/>
              <a:t>Click to edit Master text styles</a:t>
            </a:r>
            <a:endParaRPr lang="ru-RU" dirty="0" smtClean="0"/>
          </a:p>
          <a:p>
            <a:pPr lvl="1"/>
            <a:r>
              <a:rPr lang="en-US" dirty="0" smtClean="0"/>
              <a:t>Second level</a:t>
            </a:r>
            <a:endParaRPr lang="ru-RU" dirty="0" smtClean="0"/>
          </a:p>
        </p:txBody>
      </p:sp>
      <p:sp>
        <p:nvSpPr>
          <p:cNvPr id="13" name="Номер слайда 12"/>
          <p:cNvSpPr>
            <a:spLocks noGrp="1"/>
          </p:cNvSpPr>
          <p:nvPr>
            <p:ph type="sldNum" sz="quarter" idx="18"/>
          </p:nvPr>
        </p:nvSpPr>
        <p:spPr/>
        <p:txBody>
          <a:bodyPr/>
          <a:lstStyle/>
          <a:p>
            <a:fld id="{9AA46A46-6D00-4010-9223-7ED843267B57}" type="slidenum">
              <a:rPr lang="en-GB" smtClean="0"/>
              <a:pPr/>
              <a:t>‹#›</a:t>
            </a:fld>
            <a:endParaRPr lang="en-GB"/>
          </a:p>
        </p:txBody>
      </p:sp>
      <p:sp>
        <p:nvSpPr>
          <p:cNvPr id="18" name="Нижний колонтитул 17"/>
          <p:cNvSpPr>
            <a:spLocks noGrp="1"/>
          </p:cNvSpPr>
          <p:nvPr>
            <p:ph type="ftr" sz="quarter" idx="19"/>
          </p:nvPr>
        </p:nvSpPr>
        <p:spPr/>
        <p:txBody>
          <a:bodyPr/>
          <a:lstStyle/>
          <a:p>
            <a:endParaRPr lang="en-GB"/>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p:cSld name="Section slide 1">
    <p:spTree>
      <p:nvGrpSpPr>
        <p:cNvPr id="1" name=""/>
        <p:cNvGrpSpPr/>
        <p:nvPr/>
      </p:nvGrpSpPr>
      <p:grpSpPr>
        <a:xfrm>
          <a:off x="0" y="0"/>
          <a:ext cx="0" cy="0"/>
          <a:chOff x="0" y="0"/>
          <a:chExt cx="0" cy="0"/>
        </a:xfrm>
      </p:grpSpPr>
      <p:pic>
        <p:nvPicPr>
          <p:cNvPr id="11" name="Picture 20" descr="tribe.jpg"/>
          <p:cNvPicPr>
            <a:picLocks noChangeAspect="1"/>
          </p:cNvPicPr>
          <p:nvPr/>
        </p:nvPicPr>
        <p:blipFill>
          <a:blip r:embed="rId2" cstate="email"/>
          <a:srcRect/>
          <a:stretch>
            <a:fillRect/>
          </a:stretch>
        </p:blipFill>
        <p:spPr>
          <a:xfrm>
            <a:off x="828000" y="216000"/>
            <a:ext cx="8136000" cy="6415200"/>
          </a:xfrm>
          <a:prstGeom prst="rect">
            <a:avLst/>
          </a:prstGeom>
        </p:spPr>
      </p:pic>
      <p:grpSp>
        <p:nvGrpSpPr>
          <p:cNvPr id="3" name="Группа 20"/>
          <p:cNvGrpSpPr/>
          <p:nvPr/>
        </p:nvGrpSpPr>
        <p:grpSpPr>
          <a:xfrm>
            <a:off x="5099050" y="1555750"/>
            <a:ext cx="3155950" cy="2571750"/>
            <a:chOff x="5099050" y="1555750"/>
            <a:chExt cx="3155950" cy="2571750"/>
          </a:xfrm>
        </p:grpSpPr>
        <p:sp>
          <p:nvSpPr>
            <p:cNvPr id="22" name="Rectangle 4"/>
            <p:cNvSpPr>
              <a:spLocks noChangeArrowheads="1"/>
            </p:cNvSpPr>
            <p:nvPr/>
          </p:nvSpPr>
          <p:spPr bwMode="auto">
            <a:xfrm>
              <a:off x="5099050" y="1555750"/>
              <a:ext cx="3155950" cy="2571750"/>
            </a:xfrm>
            <a:prstGeom prst="rect">
              <a:avLst/>
            </a:prstGeom>
            <a:solidFill>
              <a:srgbClr val="800000">
                <a:alpha val="61960"/>
              </a:srgbClr>
            </a:solidFill>
            <a:ln w="9525">
              <a:noFill/>
              <a:miter lim="800000"/>
              <a:headEnd/>
              <a:tailEnd/>
            </a:ln>
            <a:effectLst>
              <a:outerShdw dist="23000" dir="5400000" rotWithShape="0">
                <a:srgbClr val="808080">
                  <a:alpha val="34998"/>
                </a:srgbClr>
              </a:outerShdw>
            </a:effectLst>
          </p:spPr>
          <p:txBody>
            <a:bodyPr anchor="ctr"/>
            <a:lstStyle/>
            <a:p>
              <a:pPr algn="ctr" fontAlgn="auto">
                <a:spcBef>
                  <a:spcPts val="0"/>
                </a:spcBef>
                <a:spcAft>
                  <a:spcPts val="0"/>
                </a:spcAft>
                <a:defRPr/>
              </a:pPr>
              <a:endParaRPr lang="en-US">
                <a:solidFill>
                  <a:schemeClr val="lt1"/>
                </a:solidFill>
                <a:latin typeface="+mn-lt"/>
                <a:ea typeface="+mn-ea"/>
              </a:endParaRPr>
            </a:p>
          </p:txBody>
        </p:sp>
        <p:cxnSp>
          <p:nvCxnSpPr>
            <p:cNvPr id="23" name="Straight Connector 10"/>
            <p:cNvCxnSpPr/>
            <p:nvPr/>
          </p:nvCxnSpPr>
          <p:spPr>
            <a:xfrm>
              <a:off x="5099050" y="1557338"/>
              <a:ext cx="3155950" cy="1587"/>
            </a:xfrm>
            <a:prstGeom prst="line">
              <a:avLst/>
            </a:prstGeom>
            <a:ln w="12700">
              <a:solidFill>
                <a:srgbClr val="F3F2E9"/>
              </a:solidFill>
            </a:ln>
            <a:effectLst/>
          </p:spPr>
          <p:style>
            <a:lnRef idx="2">
              <a:schemeClr val="accent1"/>
            </a:lnRef>
            <a:fillRef idx="0">
              <a:schemeClr val="accent1"/>
            </a:fillRef>
            <a:effectRef idx="1">
              <a:schemeClr val="accent1"/>
            </a:effectRef>
            <a:fontRef idx="minor">
              <a:schemeClr val="tx1"/>
            </a:fontRef>
          </p:style>
        </p:cxnSp>
      </p:grpSp>
      <p:sp>
        <p:nvSpPr>
          <p:cNvPr id="15" name="Текст 14"/>
          <p:cNvSpPr>
            <a:spLocks noGrp="1"/>
          </p:cNvSpPr>
          <p:nvPr>
            <p:ph type="body" sz="quarter" idx="14" hasCustomPrompt="1"/>
          </p:nvPr>
        </p:nvSpPr>
        <p:spPr>
          <a:xfrm>
            <a:off x="5176800" y="4276800"/>
            <a:ext cx="2995200" cy="1886400"/>
          </a:xfrm>
        </p:spPr>
        <p:txBody>
          <a:bodyPr lIns="90000" tIns="46800" rIns="90000" bIns="46800">
            <a:normAutofit/>
          </a:bodyPr>
          <a:lstStyle>
            <a:lvl1pPr marL="0" indent="0">
              <a:buNone/>
              <a:defRPr sz="1800">
                <a:solidFill>
                  <a:schemeClr val="bg2"/>
                </a:solidFill>
              </a:defRPr>
            </a:lvl1pPr>
          </a:lstStyle>
          <a:p>
            <a:pPr lvl="0"/>
            <a:r>
              <a:rPr lang="en-US" dirty="0" smtClean="0"/>
              <a:t>Click to edit Master text style</a:t>
            </a:r>
            <a:endParaRPr lang="ru-RU" dirty="0" smtClean="0"/>
          </a:p>
        </p:txBody>
      </p:sp>
      <p:sp>
        <p:nvSpPr>
          <p:cNvPr id="2" name="Заголовок 1"/>
          <p:cNvSpPr>
            <a:spLocks noGrp="1"/>
          </p:cNvSpPr>
          <p:nvPr>
            <p:ph type="title" hasCustomPrompt="1"/>
          </p:nvPr>
        </p:nvSpPr>
        <p:spPr>
          <a:xfrm>
            <a:off x="5176800" y="2991600"/>
            <a:ext cx="2995200" cy="1058400"/>
          </a:xfrm>
          <a:prstGeom prst="rect">
            <a:avLst/>
          </a:prstGeom>
        </p:spPr>
        <p:txBody>
          <a:bodyPr lIns="90000" tIns="46800" rIns="90000" bIns="46800" anchor="ctr" anchorCtr="0">
            <a:normAutofit/>
          </a:bodyPr>
          <a:lstStyle>
            <a:lvl1pPr>
              <a:lnSpc>
                <a:spcPct val="90000"/>
              </a:lnSpc>
              <a:defRPr sz="3200">
                <a:solidFill>
                  <a:schemeClr val="bg2"/>
                </a:solidFill>
              </a:defRPr>
            </a:lvl1pPr>
          </a:lstStyle>
          <a:p>
            <a:pPr lvl="0"/>
            <a:r>
              <a:rPr lang="en-US" dirty="0" smtClean="0"/>
              <a:t>Click to edit Master title style</a:t>
            </a:r>
            <a:endParaRPr lang="ru-RU" dirty="0" smtClean="0"/>
          </a:p>
        </p:txBody>
      </p:sp>
      <p:sp>
        <p:nvSpPr>
          <p:cNvPr id="16" name="Текст 19"/>
          <p:cNvSpPr>
            <a:spLocks noGrp="1"/>
          </p:cNvSpPr>
          <p:nvPr>
            <p:ph type="body" sz="quarter" idx="15" hasCustomPrompt="1"/>
          </p:nvPr>
        </p:nvSpPr>
        <p:spPr>
          <a:xfrm>
            <a:off x="5176800" y="1638000"/>
            <a:ext cx="2995200" cy="1278000"/>
          </a:xfrm>
        </p:spPr>
        <p:txBody>
          <a:bodyPr lIns="90000" tIns="46800" rIns="90000" bIns="46800" anchor="ctr" anchorCtr="0">
            <a:noAutofit/>
          </a:bodyPr>
          <a:lstStyle>
            <a:lvl1pPr marL="0" indent="0" algn="l">
              <a:buNone/>
              <a:defRPr sz="10000" b="0">
                <a:solidFill>
                  <a:schemeClr val="bg2"/>
                </a:solidFill>
              </a:defRPr>
            </a:lvl1pPr>
            <a:lvl2pPr marL="0" indent="0" algn="r">
              <a:buNone/>
              <a:defRPr sz="1400"/>
            </a:lvl2pPr>
          </a:lstStyle>
          <a:p>
            <a:pPr lvl="0"/>
            <a:r>
              <a:rPr lang="ru-RU" dirty="0" smtClean="0"/>
              <a:t>№</a:t>
            </a:r>
          </a:p>
        </p:txBody>
      </p:sp>
      <p:sp>
        <p:nvSpPr>
          <p:cNvPr id="19" name="Текст 17"/>
          <p:cNvSpPr>
            <a:spLocks noGrp="1"/>
          </p:cNvSpPr>
          <p:nvPr>
            <p:ph type="body" sz="quarter" idx="17" hasCustomPrompt="1"/>
          </p:nvPr>
        </p:nvSpPr>
        <p:spPr>
          <a:xfrm>
            <a:off x="5176800" y="579600"/>
            <a:ext cx="2995200" cy="903600"/>
          </a:xfrm>
        </p:spPr>
        <p:txBody>
          <a:bodyPr lIns="90000" tIns="46800" rIns="90000" bIns="46800" anchor="ctr" anchorCtr="0">
            <a:normAutofit/>
          </a:bodyPr>
          <a:lstStyle>
            <a:lvl1pPr marL="0" indent="0" algn="l">
              <a:spcAft>
                <a:spcPts val="0"/>
              </a:spcAft>
              <a:buNone/>
              <a:defRPr sz="2400" b="0">
                <a:solidFill>
                  <a:schemeClr val="bg2"/>
                </a:solidFill>
              </a:defRPr>
            </a:lvl1pPr>
            <a:lvl2pPr marL="0" indent="0" algn="l">
              <a:spcAft>
                <a:spcPts val="0"/>
              </a:spcAft>
              <a:buNone/>
              <a:tabLst/>
              <a:defRPr sz="1800" b="0">
                <a:solidFill>
                  <a:schemeClr val="bg2"/>
                </a:solidFill>
              </a:defRPr>
            </a:lvl2pPr>
          </a:lstStyle>
          <a:p>
            <a:pPr lvl="0"/>
            <a:r>
              <a:rPr lang="en-US" dirty="0" smtClean="0"/>
              <a:t>Click to edit Master text styles</a:t>
            </a:r>
            <a:endParaRPr lang="ru-RU" dirty="0" smtClean="0"/>
          </a:p>
        </p:txBody>
      </p:sp>
      <p:sp>
        <p:nvSpPr>
          <p:cNvPr id="13" name="Номер слайда 12"/>
          <p:cNvSpPr>
            <a:spLocks noGrp="1"/>
          </p:cNvSpPr>
          <p:nvPr>
            <p:ph type="sldNum" sz="quarter" idx="18"/>
          </p:nvPr>
        </p:nvSpPr>
        <p:spPr/>
        <p:txBody>
          <a:bodyPr/>
          <a:lstStyle/>
          <a:p>
            <a:fld id="{9AA46A46-6D00-4010-9223-7ED843267B57}" type="slidenum">
              <a:rPr lang="en-GB" smtClean="0"/>
              <a:pPr/>
              <a:t>‹#›</a:t>
            </a:fld>
            <a:endParaRPr lang="en-GB"/>
          </a:p>
        </p:txBody>
      </p:sp>
      <p:sp>
        <p:nvSpPr>
          <p:cNvPr id="18" name="Нижний колонтитул 17"/>
          <p:cNvSpPr>
            <a:spLocks noGrp="1"/>
          </p:cNvSpPr>
          <p:nvPr>
            <p:ph type="ftr" sz="quarter" idx="19"/>
          </p:nvPr>
        </p:nvSpPr>
        <p:spPr/>
        <p:txBody>
          <a:bodyPr/>
          <a:lstStyle/>
          <a:p>
            <a:endParaRPr lang="en-GB"/>
          </a:p>
        </p:txBody>
      </p:sp>
      <p:sp>
        <p:nvSpPr>
          <p:cNvPr id="14" name="Прямоугольник 13"/>
          <p:cNvSpPr/>
          <p:nvPr/>
        </p:nvSpPr>
        <p:spPr>
          <a:xfrm>
            <a:off x="8961120" y="2926080"/>
            <a:ext cx="182880" cy="3703320"/>
          </a:xfrm>
          <a:prstGeom prst="rect">
            <a:avLst/>
          </a:prstGeom>
        </p:spPr>
        <p:txBody>
          <a:bodyPr vert="vert270" wrap="none" lIns="0" tIns="0" rIns="0" bIns="0" rtlCol="0">
            <a:noAutofit/>
          </a:bodyPr>
          <a:lstStyle/>
          <a:p>
            <a:r>
              <a:rPr lang="en-US" sz="800" dirty="0" smtClean="0"/>
              <a:t>© Nigel Dickinson / WWF-Canon</a:t>
            </a: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p:cSld name="Picture">
    <p:spTree>
      <p:nvGrpSpPr>
        <p:cNvPr id="1" name=""/>
        <p:cNvGrpSpPr/>
        <p:nvPr/>
      </p:nvGrpSpPr>
      <p:grpSpPr>
        <a:xfrm>
          <a:off x="0" y="0"/>
          <a:ext cx="0" cy="0"/>
          <a:chOff x="0" y="0"/>
          <a:chExt cx="0" cy="0"/>
        </a:xfrm>
      </p:grpSpPr>
      <p:sp>
        <p:nvSpPr>
          <p:cNvPr id="6" name="Рисунок 5"/>
          <p:cNvSpPr>
            <a:spLocks noGrp="1"/>
          </p:cNvSpPr>
          <p:nvPr>
            <p:ph type="pic" sz="quarter" idx="12" hasCustomPrompt="1"/>
          </p:nvPr>
        </p:nvSpPr>
        <p:spPr>
          <a:xfrm>
            <a:off x="828000" y="216000"/>
            <a:ext cx="8136000" cy="6415200"/>
          </a:xfrm>
        </p:spPr>
        <p:txBody>
          <a:bodyPr/>
          <a:lstStyle>
            <a:lvl1pPr marL="182563" indent="-182563">
              <a:defRPr/>
            </a:lvl1pPr>
          </a:lstStyle>
          <a:p>
            <a:r>
              <a:rPr lang="en-US" dirty="0" smtClean="0"/>
              <a:t>Picture</a:t>
            </a:r>
            <a:endParaRPr lang="ru-RU" dirty="0"/>
          </a:p>
        </p:txBody>
      </p:sp>
      <p:sp>
        <p:nvSpPr>
          <p:cNvPr id="17" name="Текст 16"/>
          <p:cNvSpPr>
            <a:spLocks noGrp="1"/>
          </p:cNvSpPr>
          <p:nvPr>
            <p:ph type="body" sz="quarter" idx="16" hasCustomPrompt="1"/>
          </p:nvPr>
        </p:nvSpPr>
        <p:spPr>
          <a:xfrm>
            <a:off x="8964000" y="2923200"/>
            <a:ext cx="180000" cy="3704400"/>
          </a:xfrm>
        </p:spPr>
        <p:txBody>
          <a:bodyPr vert="vert270" wrap="none">
            <a:noAutofit/>
          </a:bodyPr>
          <a:lstStyle>
            <a:lvl1pPr>
              <a:buNone/>
              <a:defRPr sz="800" baseline="0"/>
            </a:lvl1pPr>
          </a:lstStyle>
          <a:p>
            <a:pPr lvl="0"/>
            <a:r>
              <a:rPr lang="en-US" dirty="0" smtClean="0"/>
              <a:t>Photo credit here</a:t>
            </a:r>
            <a:endParaRPr lang="ru-RU" dirty="0" smtClean="0"/>
          </a:p>
        </p:txBody>
      </p:sp>
      <p:sp>
        <p:nvSpPr>
          <p:cNvPr id="16" name="Номер слайда 15"/>
          <p:cNvSpPr>
            <a:spLocks noGrp="1"/>
          </p:cNvSpPr>
          <p:nvPr>
            <p:ph type="sldNum" sz="quarter" idx="17"/>
          </p:nvPr>
        </p:nvSpPr>
        <p:spPr/>
        <p:txBody>
          <a:bodyPr/>
          <a:lstStyle/>
          <a:p>
            <a:fld id="{9AA46A46-6D00-4010-9223-7ED843267B57}" type="slidenum">
              <a:rPr lang="en-GB" smtClean="0"/>
              <a:pPr/>
              <a:t>‹#›</a:t>
            </a:fld>
            <a:endParaRPr lang="en-GB"/>
          </a:p>
        </p:txBody>
      </p:sp>
      <p:sp>
        <p:nvSpPr>
          <p:cNvPr id="28" name="Нижний колонтитул 27"/>
          <p:cNvSpPr>
            <a:spLocks noGrp="1"/>
          </p:cNvSpPr>
          <p:nvPr>
            <p:ph type="ftr" sz="quarter" idx="18"/>
          </p:nvPr>
        </p:nvSpPr>
        <p:spPr/>
        <p:txBody>
          <a:bodyPr/>
          <a:lstStyle/>
          <a:p>
            <a:endParaRPr lang="en-GB"/>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p:cSld name="Blank slide with subheaders">
    <p:spTree>
      <p:nvGrpSpPr>
        <p:cNvPr id="1" name=""/>
        <p:cNvGrpSpPr/>
        <p:nvPr/>
      </p:nvGrpSpPr>
      <p:grpSpPr>
        <a:xfrm>
          <a:off x="0" y="0"/>
          <a:ext cx="0" cy="0"/>
          <a:chOff x="0" y="0"/>
          <a:chExt cx="0" cy="0"/>
        </a:xfrm>
      </p:grpSpPr>
      <p:sp>
        <p:nvSpPr>
          <p:cNvPr id="10" name="Текст 17"/>
          <p:cNvSpPr>
            <a:spLocks noGrp="1"/>
          </p:cNvSpPr>
          <p:nvPr>
            <p:ph type="body" sz="quarter" idx="17" hasCustomPrompt="1"/>
          </p:nvPr>
        </p:nvSpPr>
        <p:spPr>
          <a:xfrm>
            <a:off x="5551200" y="216000"/>
            <a:ext cx="3304800" cy="511200"/>
          </a:xfrm>
        </p:spPr>
        <p:txBody>
          <a:bodyPr>
            <a:normAutofit/>
          </a:bodyPr>
          <a:lstStyle>
            <a:lvl1pPr marL="0" indent="0" algn="r">
              <a:spcAft>
                <a:spcPts val="0"/>
              </a:spcAft>
              <a:buNone/>
              <a:defRPr sz="1400" b="0">
                <a:solidFill>
                  <a:srgbClr val="404040"/>
                </a:solidFill>
              </a:defRPr>
            </a:lvl1pPr>
            <a:lvl2pPr marL="0" indent="0" algn="r">
              <a:spcAft>
                <a:spcPts val="0"/>
              </a:spcAft>
              <a:buNone/>
              <a:tabLst/>
              <a:defRPr sz="1400" b="0">
                <a:solidFill>
                  <a:srgbClr val="404040"/>
                </a:solidFill>
              </a:defRPr>
            </a:lvl2pPr>
          </a:lstStyle>
          <a:p>
            <a:pPr lvl="0"/>
            <a:r>
              <a:rPr lang="en-US" dirty="0" smtClean="0"/>
              <a:t>Click to edit Master text styles</a:t>
            </a:r>
            <a:endParaRPr lang="ru-RU" dirty="0" smtClean="0"/>
          </a:p>
          <a:p>
            <a:pPr lvl="1"/>
            <a:r>
              <a:rPr lang="en-US" dirty="0" smtClean="0"/>
              <a:t>Second level</a:t>
            </a:r>
            <a:endParaRPr lang="ru-RU" dirty="0" smtClean="0"/>
          </a:p>
        </p:txBody>
      </p:sp>
      <p:sp>
        <p:nvSpPr>
          <p:cNvPr id="5" name="Номер слайда 4"/>
          <p:cNvSpPr>
            <a:spLocks noGrp="1"/>
          </p:cNvSpPr>
          <p:nvPr>
            <p:ph type="sldNum" sz="quarter" idx="18"/>
          </p:nvPr>
        </p:nvSpPr>
        <p:spPr/>
        <p:txBody>
          <a:bodyPr/>
          <a:lstStyle/>
          <a:p>
            <a:fld id="{9AA46A46-6D00-4010-9223-7ED843267B57}" type="slidenum">
              <a:rPr lang="en-GB" smtClean="0"/>
              <a:pPr/>
              <a:t>‹#›</a:t>
            </a:fld>
            <a:endParaRPr lang="en-GB"/>
          </a:p>
        </p:txBody>
      </p:sp>
      <p:sp>
        <p:nvSpPr>
          <p:cNvPr id="8" name="Нижний колонтитул 7"/>
          <p:cNvSpPr>
            <a:spLocks noGrp="1"/>
          </p:cNvSpPr>
          <p:nvPr>
            <p:ph type="ftr" sz="quarter" idx="19"/>
          </p:nvPr>
        </p:nvSpPr>
        <p:spPr/>
        <p:txBody>
          <a:bodyPr/>
          <a:lstStyle/>
          <a:p>
            <a:endParaRPr lang="en-GB"/>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24_WWF Green:  page title green two lines body no bullets">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a:xfrm>
            <a:off x="5796136" y="6237312"/>
            <a:ext cx="3184460" cy="365125"/>
          </a:xfrm>
          <a:prstGeom prst="rect">
            <a:avLst/>
          </a:prstGeom>
        </p:spPr>
        <p:txBody>
          <a:bodyPr/>
          <a:lstStyle>
            <a:lvl1pPr>
              <a:defRPr/>
            </a:lvl1pPr>
          </a:lstStyle>
          <a:p>
            <a:r>
              <a:rPr lang="en-IE" dirty="0" smtClean="0"/>
              <a:t>Source</a:t>
            </a:r>
            <a:endParaRPr lang="en-IE" dirty="0"/>
          </a:p>
        </p:txBody>
      </p:sp>
      <p:sp>
        <p:nvSpPr>
          <p:cNvPr id="8" name="Text Placeholder 7"/>
          <p:cNvSpPr>
            <a:spLocks noGrp="1"/>
          </p:cNvSpPr>
          <p:nvPr>
            <p:ph type="body" sz="quarter" idx="13" hasCustomPrompt="1"/>
          </p:nvPr>
        </p:nvSpPr>
        <p:spPr>
          <a:xfrm>
            <a:off x="827584" y="519706"/>
            <a:ext cx="4795466" cy="461022"/>
          </a:xfrm>
          <a:noFill/>
          <a:ln w="9525">
            <a:noFill/>
            <a:miter lim="800000"/>
            <a:headEnd/>
            <a:tailEnd/>
          </a:ln>
        </p:spPr>
        <p:txBody>
          <a:bodyPr>
            <a:normAutofit/>
          </a:bodyPr>
          <a:lstStyle>
            <a:lvl1pPr marL="0" indent="0" algn="l" defTabSz="457200" rtl="0" fontAlgn="base">
              <a:spcBef>
                <a:spcPct val="0"/>
              </a:spcBef>
              <a:spcAft>
                <a:spcPct val="0"/>
              </a:spcAft>
              <a:buNone/>
              <a:defRPr lang="en-US" sz="2400" kern="1200" dirty="0" smtClean="0">
                <a:solidFill>
                  <a:srgbClr val="8ABE34"/>
                </a:solidFill>
                <a:latin typeface="Arial" charset="0"/>
                <a:ea typeface="+mn-ea"/>
                <a:cs typeface="Arial" charset="0"/>
              </a:defRPr>
            </a:lvl1pPr>
          </a:lstStyle>
          <a:p>
            <a:pPr lvl="0"/>
            <a:r>
              <a:rPr lang="en-US" dirty="0" smtClean="0"/>
              <a:t>Click to enter Page title</a:t>
            </a:r>
          </a:p>
        </p:txBody>
      </p:sp>
      <p:cxnSp>
        <p:nvCxnSpPr>
          <p:cNvPr id="11" name="Straight Connector 10"/>
          <p:cNvCxnSpPr/>
          <p:nvPr/>
        </p:nvCxnSpPr>
        <p:spPr>
          <a:xfrm>
            <a:off x="928689" y="980728"/>
            <a:ext cx="7956000" cy="0"/>
          </a:xfrm>
          <a:prstGeom prst="line">
            <a:avLst/>
          </a:prstGeom>
          <a:ln w="6350">
            <a:solidFill>
              <a:schemeClr val="tx1">
                <a:lumMod val="75000"/>
                <a:lumOff val="25000"/>
              </a:schemeClr>
            </a:solidFill>
          </a:ln>
          <a:effectLst/>
        </p:spPr>
        <p:style>
          <a:lnRef idx="2">
            <a:schemeClr val="accent1"/>
          </a:lnRef>
          <a:fillRef idx="0">
            <a:schemeClr val="accent1"/>
          </a:fillRef>
          <a:effectRef idx="1">
            <a:schemeClr val="accent1"/>
          </a:effectRef>
          <a:fontRef idx="minor">
            <a:schemeClr val="tx1"/>
          </a:fontRef>
        </p:style>
      </p:cxnSp>
      <p:sp>
        <p:nvSpPr>
          <p:cNvPr id="13" name="Text Placeholder 12"/>
          <p:cNvSpPr>
            <a:spLocks noGrp="1"/>
          </p:cNvSpPr>
          <p:nvPr>
            <p:ph type="body" sz="quarter" idx="16"/>
          </p:nvPr>
        </p:nvSpPr>
        <p:spPr>
          <a:xfrm>
            <a:off x="827584" y="1772816"/>
            <a:ext cx="7921575" cy="4535487"/>
          </a:xfrm>
        </p:spPr>
        <p:txBody>
          <a:bodyPr>
            <a:normAutofit/>
          </a:bodyPr>
          <a:lstStyle>
            <a:lvl1pPr>
              <a:buNone/>
              <a:defRPr sz="1800">
                <a:latin typeface="Arial" pitchFamily="34" charset="0"/>
                <a:cs typeface="Arial" pitchFamily="34" charset="0"/>
              </a:defRPr>
            </a:lvl1pPr>
            <a:lvl2pPr>
              <a:defRPr sz="1800">
                <a:latin typeface="Arial" pitchFamily="34" charset="0"/>
                <a:cs typeface="Arial" pitchFamily="34" charset="0"/>
              </a:defRPr>
            </a:lvl2pPr>
            <a:lvl3pPr>
              <a:defRPr sz="1800">
                <a:latin typeface="Arial" pitchFamily="34" charset="0"/>
                <a:cs typeface="Arial" pitchFamily="34" charset="0"/>
              </a:defRPr>
            </a:lvl3pPr>
            <a:lvl4pPr>
              <a:defRPr sz="1800">
                <a:latin typeface="Arial" pitchFamily="34" charset="0"/>
                <a:cs typeface="Arial" pitchFamily="34" charset="0"/>
              </a:defRPr>
            </a:lvl4pPr>
            <a:lvl5pPr>
              <a:defRPr sz="1800">
                <a:latin typeface="Arial" pitchFamily="34" charset="0"/>
                <a:cs typeface="Arial"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9" name="TextBox 8"/>
          <p:cNvSpPr txBox="1"/>
          <p:nvPr userDrawn="1"/>
        </p:nvSpPr>
        <p:spPr>
          <a:xfrm>
            <a:off x="6767673" y="116632"/>
            <a:ext cx="2232248" cy="307777"/>
          </a:xfrm>
          <a:prstGeom prst="rect">
            <a:avLst/>
          </a:prstGeom>
          <a:noFill/>
        </p:spPr>
        <p:txBody>
          <a:bodyPr wrap="square" rtlCol="0">
            <a:spAutoFit/>
          </a:bodyPr>
          <a:lstStyle/>
          <a:p>
            <a:pPr marL="0" marR="0" indent="0" algn="r" defTabSz="914400" rtl="0" eaLnBrk="1" fontAlgn="base" latinLnBrk="0" hangingPunct="1">
              <a:lnSpc>
                <a:spcPct val="100000"/>
              </a:lnSpc>
              <a:spcBef>
                <a:spcPct val="0"/>
              </a:spcBef>
              <a:spcAft>
                <a:spcPct val="0"/>
              </a:spcAft>
              <a:buClrTx/>
              <a:buSzTx/>
              <a:buFontTx/>
              <a:buNone/>
              <a:tabLst/>
              <a:defRPr/>
            </a:pPr>
            <a:r>
              <a:rPr lang="fr-CH" sz="1400" dirty="0" smtClean="0"/>
              <a:t>Living </a:t>
            </a:r>
            <a:r>
              <a:rPr lang="fr-CH" sz="1400" dirty="0" err="1" smtClean="0"/>
              <a:t>Planet</a:t>
            </a:r>
            <a:r>
              <a:rPr lang="fr-CH" sz="1400" dirty="0" smtClean="0"/>
              <a:t> Report 2014</a:t>
            </a:r>
            <a:endParaRPr lang="en-GB" sz="1400" dirty="0" smtClean="0"/>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p:cSld name="Text with markers with subheaders">
    <p:spTree>
      <p:nvGrpSpPr>
        <p:cNvPr id="1" name=""/>
        <p:cNvGrpSpPr/>
        <p:nvPr/>
      </p:nvGrpSpPr>
      <p:grpSpPr>
        <a:xfrm>
          <a:off x="0" y="0"/>
          <a:ext cx="0" cy="0"/>
          <a:chOff x="0" y="0"/>
          <a:chExt cx="0" cy="0"/>
        </a:xfrm>
      </p:grpSpPr>
      <p:sp>
        <p:nvSpPr>
          <p:cNvPr id="10" name="Текст 17"/>
          <p:cNvSpPr>
            <a:spLocks noGrp="1"/>
          </p:cNvSpPr>
          <p:nvPr>
            <p:ph type="body" sz="quarter" idx="17" hasCustomPrompt="1"/>
          </p:nvPr>
        </p:nvSpPr>
        <p:spPr>
          <a:xfrm>
            <a:off x="5551200" y="216000"/>
            <a:ext cx="3304800" cy="511200"/>
          </a:xfrm>
        </p:spPr>
        <p:txBody>
          <a:bodyPr>
            <a:normAutofit/>
          </a:bodyPr>
          <a:lstStyle>
            <a:lvl1pPr marL="0" indent="0" algn="r">
              <a:spcAft>
                <a:spcPts val="0"/>
              </a:spcAft>
              <a:buNone/>
              <a:defRPr sz="1400" b="0">
                <a:solidFill>
                  <a:srgbClr val="404040"/>
                </a:solidFill>
              </a:defRPr>
            </a:lvl1pPr>
            <a:lvl2pPr marL="0" indent="0" algn="r">
              <a:spcAft>
                <a:spcPts val="0"/>
              </a:spcAft>
              <a:buNone/>
              <a:tabLst/>
              <a:defRPr sz="1400" b="0">
                <a:solidFill>
                  <a:srgbClr val="404040"/>
                </a:solidFill>
              </a:defRPr>
            </a:lvl2pPr>
          </a:lstStyle>
          <a:p>
            <a:pPr lvl="0"/>
            <a:r>
              <a:rPr lang="en-US" dirty="0" smtClean="0"/>
              <a:t>Click to edit Master text styles</a:t>
            </a:r>
            <a:endParaRPr lang="ru-RU" dirty="0" smtClean="0"/>
          </a:p>
          <a:p>
            <a:pPr lvl="1"/>
            <a:r>
              <a:rPr lang="en-US" dirty="0" smtClean="0"/>
              <a:t>Second level</a:t>
            </a:r>
            <a:endParaRPr lang="ru-RU" dirty="0" smtClean="0"/>
          </a:p>
        </p:txBody>
      </p:sp>
      <p:sp>
        <p:nvSpPr>
          <p:cNvPr id="5" name="Номер слайда 4"/>
          <p:cNvSpPr>
            <a:spLocks noGrp="1"/>
          </p:cNvSpPr>
          <p:nvPr>
            <p:ph type="sldNum" sz="quarter" idx="18"/>
          </p:nvPr>
        </p:nvSpPr>
        <p:spPr/>
        <p:txBody>
          <a:bodyPr/>
          <a:lstStyle/>
          <a:p>
            <a:fld id="{9AA46A46-6D00-4010-9223-7ED843267B57}" type="slidenum">
              <a:rPr lang="en-GB" smtClean="0"/>
              <a:pPr/>
              <a:t>‹#›</a:t>
            </a:fld>
            <a:endParaRPr lang="en-GB"/>
          </a:p>
        </p:txBody>
      </p:sp>
      <p:sp>
        <p:nvSpPr>
          <p:cNvPr id="8" name="Нижний колонтитул 7"/>
          <p:cNvSpPr>
            <a:spLocks noGrp="1"/>
          </p:cNvSpPr>
          <p:nvPr>
            <p:ph type="ftr" sz="quarter" idx="19"/>
          </p:nvPr>
        </p:nvSpPr>
        <p:spPr/>
        <p:txBody>
          <a:bodyPr/>
          <a:lstStyle/>
          <a:p>
            <a:endParaRPr lang="en-GB"/>
          </a:p>
        </p:txBody>
      </p:sp>
      <p:sp>
        <p:nvSpPr>
          <p:cNvPr id="9" name="Текст 8"/>
          <p:cNvSpPr>
            <a:spLocks noGrp="1"/>
          </p:cNvSpPr>
          <p:nvPr>
            <p:ph type="body" sz="quarter" idx="20" hasCustomPrompt="1"/>
          </p:nvPr>
        </p:nvSpPr>
        <p:spPr>
          <a:xfrm>
            <a:off x="820800" y="1879200"/>
            <a:ext cx="8049600" cy="3639600"/>
          </a:xfrm>
        </p:spPr>
        <p:txBody>
          <a:bodyPr>
            <a:normAutofit/>
          </a:bodyPr>
          <a:lstStyle>
            <a:lvl1pPr>
              <a:buFont typeface="Arial" pitchFamily="34" charset="0"/>
              <a:buChar char="•"/>
              <a:defRPr sz="2800"/>
            </a:lvl1pPr>
          </a:lstStyle>
          <a:p>
            <a:pPr lvl="0"/>
            <a:r>
              <a:rPr lang="en-US" dirty="0" smtClean="0"/>
              <a:t>Click to edit Master text style</a:t>
            </a:r>
          </a:p>
          <a:p>
            <a:pPr lvl="0"/>
            <a:endParaRPr lang="ru-RU" dirty="0" smtClean="0"/>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p:cSld name="Text with subheaders">
    <p:spTree>
      <p:nvGrpSpPr>
        <p:cNvPr id="1" name=""/>
        <p:cNvGrpSpPr/>
        <p:nvPr/>
      </p:nvGrpSpPr>
      <p:grpSpPr>
        <a:xfrm>
          <a:off x="0" y="0"/>
          <a:ext cx="0" cy="0"/>
          <a:chOff x="0" y="0"/>
          <a:chExt cx="0" cy="0"/>
        </a:xfrm>
      </p:grpSpPr>
      <p:sp>
        <p:nvSpPr>
          <p:cNvPr id="10" name="Текст 17"/>
          <p:cNvSpPr>
            <a:spLocks noGrp="1"/>
          </p:cNvSpPr>
          <p:nvPr>
            <p:ph type="body" sz="quarter" idx="17" hasCustomPrompt="1"/>
          </p:nvPr>
        </p:nvSpPr>
        <p:spPr>
          <a:xfrm>
            <a:off x="5551200" y="216000"/>
            <a:ext cx="3304800" cy="511200"/>
          </a:xfrm>
        </p:spPr>
        <p:txBody>
          <a:bodyPr>
            <a:normAutofit/>
          </a:bodyPr>
          <a:lstStyle>
            <a:lvl1pPr marL="0" indent="0" algn="r">
              <a:spcAft>
                <a:spcPts val="0"/>
              </a:spcAft>
              <a:buNone/>
              <a:defRPr sz="1400" b="0">
                <a:solidFill>
                  <a:srgbClr val="404040"/>
                </a:solidFill>
              </a:defRPr>
            </a:lvl1pPr>
            <a:lvl2pPr marL="0" indent="0" algn="r">
              <a:spcAft>
                <a:spcPts val="0"/>
              </a:spcAft>
              <a:buNone/>
              <a:tabLst/>
              <a:defRPr sz="1400" b="0">
                <a:solidFill>
                  <a:srgbClr val="404040"/>
                </a:solidFill>
              </a:defRPr>
            </a:lvl2pPr>
          </a:lstStyle>
          <a:p>
            <a:pPr lvl="0"/>
            <a:r>
              <a:rPr lang="en-US" dirty="0" smtClean="0"/>
              <a:t>Click to edit Master text styles</a:t>
            </a:r>
            <a:endParaRPr lang="ru-RU" dirty="0" smtClean="0"/>
          </a:p>
          <a:p>
            <a:pPr lvl="1"/>
            <a:r>
              <a:rPr lang="en-US" dirty="0" smtClean="0"/>
              <a:t>Second level</a:t>
            </a:r>
            <a:endParaRPr lang="ru-RU" dirty="0" smtClean="0"/>
          </a:p>
        </p:txBody>
      </p:sp>
      <p:sp>
        <p:nvSpPr>
          <p:cNvPr id="5" name="Номер слайда 4"/>
          <p:cNvSpPr>
            <a:spLocks noGrp="1"/>
          </p:cNvSpPr>
          <p:nvPr>
            <p:ph type="sldNum" sz="quarter" idx="18"/>
          </p:nvPr>
        </p:nvSpPr>
        <p:spPr/>
        <p:txBody>
          <a:bodyPr/>
          <a:lstStyle/>
          <a:p>
            <a:fld id="{9AA46A46-6D00-4010-9223-7ED843267B57}" type="slidenum">
              <a:rPr lang="en-GB" smtClean="0"/>
              <a:pPr/>
              <a:t>‹#›</a:t>
            </a:fld>
            <a:endParaRPr lang="en-GB"/>
          </a:p>
        </p:txBody>
      </p:sp>
      <p:sp>
        <p:nvSpPr>
          <p:cNvPr id="8" name="Нижний колонтитул 7"/>
          <p:cNvSpPr>
            <a:spLocks noGrp="1"/>
          </p:cNvSpPr>
          <p:nvPr>
            <p:ph type="ftr" sz="quarter" idx="19"/>
          </p:nvPr>
        </p:nvSpPr>
        <p:spPr/>
        <p:txBody>
          <a:bodyPr/>
          <a:lstStyle/>
          <a:p>
            <a:endParaRPr lang="en-GB"/>
          </a:p>
        </p:txBody>
      </p:sp>
      <p:sp>
        <p:nvSpPr>
          <p:cNvPr id="9" name="Текст 8"/>
          <p:cNvSpPr>
            <a:spLocks noGrp="1"/>
          </p:cNvSpPr>
          <p:nvPr>
            <p:ph type="body" sz="quarter" idx="20" hasCustomPrompt="1"/>
          </p:nvPr>
        </p:nvSpPr>
        <p:spPr>
          <a:xfrm>
            <a:off x="820800" y="1879200"/>
            <a:ext cx="8049600" cy="3639600"/>
          </a:xfrm>
        </p:spPr>
        <p:txBody>
          <a:bodyPr>
            <a:normAutofit/>
          </a:bodyPr>
          <a:lstStyle>
            <a:lvl1pPr marL="0" indent="0">
              <a:buNone/>
              <a:defRPr sz="2800"/>
            </a:lvl1pPr>
          </a:lstStyle>
          <a:p>
            <a:pPr lvl="0"/>
            <a:r>
              <a:rPr lang="en-US" dirty="0" smtClean="0"/>
              <a:t>Click to edit Master text style</a:t>
            </a: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Blank slide with subheaders and credits">
    <p:spTree>
      <p:nvGrpSpPr>
        <p:cNvPr id="1" name=""/>
        <p:cNvGrpSpPr/>
        <p:nvPr/>
      </p:nvGrpSpPr>
      <p:grpSpPr>
        <a:xfrm>
          <a:off x="0" y="0"/>
          <a:ext cx="0" cy="0"/>
          <a:chOff x="0" y="0"/>
          <a:chExt cx="0" cy="0"/>
        </a:xfrm>
      </p:grpSpPr>
      <p:sp>
        <p:nvSpPr>
          <p:cNvPr id="5" name="Текст 16"/>
          <p:cNvSpPr>
            <a:spLocks noGrp="1"/>
          </p:cNvSpPr>
          <p:nvPr>
            <p:ph type="body" sz="quarter" idx="16" hasCustomPrompt="1"/>
          </p:nvPr>
        </p:nvSpPr>
        <p:spPr>
          <a:xfrm>
            <a:off x="8856000" y="2458800"/>
            <a:ext cx="180000" cy="3704400"/>
          </a:xfrm>
        </p:spPr>
        <p:txBody>
          <a:bodyPr vert="vert270" wrap="none">
            <a:noAutofit/>
          </a:bodyPr>
          <a:lstStyle>
            <a:lvl1pPr>
              <a:buNone/>
              <a:defRPr sz="800" baseline="0"/>
            </a:lvl1pPr>
          </a:lstStyle>
          <a:p>
            <a:pPr lvl="0"/>
            <a:r>
              <a:rPr lang="en-US" dirty="0" smtClean="0"/>
              <a:t>Photo credit here</a:t>
            </a:r>
            <a:endParaRPr lang="ru-RU" dirty="0" smtClean="0"/>
          </a:p>
        </p:txBody>
      </p:sp>
      <p:sp>
        <p:nvSpPr>
          <p:cNvPr id="10" name="Текст 17"/>
          <p:cNvSpPr>
            <a:spLocks noGrp="1"/>
          </p:cNvSpPr>
          <p:nvPr>
            <p:ph type="body" sz="quarter" idx="17" hasCustomPrompt="1"/>
          </p:nvPr>
        </p:nvSpPr>
        <p:spPr>
          <a:xfrm>
            <a:off x="5551200" y="216000"/>
            <a:ext cx="3304800" cy="511200"/>
          </a:xfrm>
        </p:spPr>
        <p:txBody>
          <a:bodyPr>
            <a:normAutofit/>
          </a:bodyPr>
          <a:lstStyle>
            <a:lvl1pPr marL="0" indent="0" algn="r">
              <a:spcAft>
                <a:spcPts val="0"/>
              </a:spcAft>
              <a:buNone/>
              <a:defRPr sz="1400" b="0">
                <a:solidFill>
                  <a:srgbClr val="404040"/>
                </a:solidFill>
              </a:defRPr>
            </a:lvl1pPr>
            <a:lvl2pPr marL="0" indent="0" algn="r">
              <a:spcAft>
                <a:spcPts val="0"/>
              </a:spcAft>
              <a:buNone/>
              <a:tabLst/>
              <a:defRPr sz="1400" b="0">
                <a:solidFill>
                  <a:srgbClr val="404040"/>
                </a:solidFill>
              </a:defRPr>
            </a:lvl2pPr>
          </a:lstStyle>
          <a:p>
            <a:pPr lvl="0"/>
            <a:r>
              <a:rPr lang="en-US" dirty="0" smtClean="0"/>
              <a:t>Click to edit Master text styles</a:t>
            </a:r>
            <a:endParaRPr lang="ru-RU" dirty="0" smtClean="0"/>
          </a:p>
          <a:p>
            <a:pPr lvl="1"/>
            <a:r>
              <a:rPr lang="en-US" dirty="0" smtClean="0"/>
              <a:t>Second level</a:t>
            </a:r>
            <a:endParaRPr lang="ru-RU" dirty="0" smtClean="0"/>
          </a:p>
        </p:txBody>
      </p:sp>
      <p:sp>
        <p:nvSpPr>
          <p:cNvPr id="6" name="Номер слайда 5"/>
          <p:cNvSpPr>
            <a:spLocks noGrp="1"/>
          </p:cNvSpPr>
          <p:nvPr>
            <p:ph type="sldNum" sz="quarter" idx="18"/>
          </p:nvPr>
        </p:nvSpPr>
        <p:spPr/>
        <p:txBody>
          <a:bodyPr/>
          <a:lstStyle/>
          <a:p>
            <a:fld id="{9AA46A46-6D00-4010-9223-7ED843267B57}" type="slidenum">
              <a:rPr lang="en-GB" smtClean="0"/>
              <a:pPr/>
              <a:t>‹#›</a:t>
            </a:fld>
            <a:endParaRPr lang="en-GB"/>
          </a:p>
        </p:txBody>
      </p:sp>
      <p:sp>
        <p:nvSpPr>
          <p:cNvPr id="8" name="Нижний колонтитул 7"/>
          <p:cNvSpPr>
            <a:spLocks noGrp="1"/>
          </p:cNvSpPr>
          <p:nvPr>
            <p:ph type="ftr" sz="quarter" idx="19"/>
          </p:nvPr>
        </p:nvSpPr>
        <p:spPr/>
        <p:txBody>
          <a:bodyPr/>
          <a:lstStyle/>
          <a:p>
            <a:endParaRPr lang="en-GB"/>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p:cSld name="Text with a title with markers">
    <p:spTree>
      <p:nvGrpSpPr>
        <p:cNvPr id="1" name=""/>
        <p:cNvGrpSpPr/>
        <p:nvPr/>
      </p:nvGrpSpPr>
      <p:grpSpPr>
        <a:xfrm>
          <a:off x="0" y="0"/>
          <a:ext cx="0" cy="0"/>
          <a:chOff x="0" y="0"/>
          <a:chExt cx="0" cy="0"/>
        </a:xfrm>
      </p:grpSpPr>
      <p:sp>
        <p:nvSpPr>
          <p:cNvPr id="15" name="Текст 14"/>
          <p:cNvSpPr>
            <a:spLocks noGrp="1"/>
          </p:cNvSpPr>
          <p:nvPr>
            <p:ph type="body" sz="quarter" idx="14" hasCustomPrompt="1"/>
          </p:nvPr>
        </p:nvSpPr>
        <p:spPr>
          <a:xfrm>
            <a:off x="827088" y="2491200"/>
            <a:ext cx="8028912" cy="3672000"/>
          </a:xfrm>
        </p:spPr>
        <p:txBody>
          <a:bodyPr/>
          <a:lstStyle>
            <a:lvl1pPr indent="-180000">
              <a:spcAft>
                <a:spcPts val="1200"/>
              </a:spcAft>
              <a:defRPr baseline="0"/>
            </a:lvl1pPr>
            <a:lvl2pPr>
              <a:spcAft>
                <a:spcPts val="600"/>
              </a:spcAft>
              <a:defRPr/>
            </a:lvl2pPr>
          </a:lstStyle>
          <a:p>
            <a:pPr lvl="0"/>
            <a:r>
              <a:rPr lang="en-US" dirty="0" smtClean="0"/>
              <a:t>Click to edit Master text style</a:t>
            </a:r>
          </a:p>
          <a:p>
            <a:pPr lvl="1"/>
            <a:r>
              <a:rPr lang="en-US" dirty="0" smtClean="0"/>
              <a:t>Second level</a:t>
            </a:r>
            <a:endParaRPr lang="ru-RU" dirty="0" smtClean="0"/>
          </a:p>
        </p:txBody>
      </p:sp>
      <p:cxnSp>
        <p:nvCxnSpPr>
          <p:cNvPr id="11" name="Straight Connector 12"/>
          <p:cNvCxnSpPr/>
          <p:nvPr/>
        </p:nvCxnSpPr>
        <p:spPr>
          <a:xfrm>
            <a:off x="431800" y="2293938"/>
            <a:ext cx="8423275" cy="1587"/>
          </a:xfrm>
          <a:prstGeom prst="line">
            <a:avLst/>
          </a:prstGeom>
          <a:ln w="6350">
            <a:solidFill>
              <a:schemeClr val="tx1">
                <a:lumMod val="75000"/>
                <a:lumOff val="25000"/>
              </a:schemeClr>
            </a:solidFill>
          </a:ln>
          <a:effectLst/>
        </p:spPr>
        <p:style>
          <a:lnRef idx="2">
            <a:schemeClr val="accent1"/>
          </a:lnRef>
          <a:fillRef idx="0">
            <a:schemeClr val="accent1"/>
          </a:fillRef>
          <a:effectRef idx="1">
            <a:schemeClr val="accent1"/>
          </a:effectRef>
          <a:fontRef idx="minor">
            <a:schemeClr val="tx1"/>
          </a:fontRef>
        </p:style>
      </p:cxnSp>
      <p:sp>
        <p:nvSpPr>
          <p:cNvPr id="13" name="Текст 17"/>
          <p:cNvSpPr>
            <a:spLocks noGrp="1"/>
          </p:cNvSpPr>
          <p:nvPr>
            <p:ph type="body" sz="quarter" idx="17" hasCustomPrompt="1"/>
          </p:nvPr>
        </p:nvSpPr>
        <p:spPr>
          <a:xfrm>
            <a:off x="5551200" y="216000"/>
            <a:ext cx="3304800" cy="511200"/>
          </a:xfrm>
        </p:spPr>
        <p:txBody>
          <a:bodyPr>
            <a:normAutofit/>
          </a:bodyPr>
          <a:lstStyle>
            <a:lvl1pPr marL="0" indent="0" algn="r">
              <a:spcAft>
                <a:spcPts val="0"/>
              </a:spcAft>
              <a:buNone/>
              <a:defRPr sz="1400" b="0">
                <a:solidFill>
                  <a:srgbClr val="404040"/>
                </a:solidFill>
              </a:defRPr>
            </a:lvl1pPr>
            <a:lvl2pPr marL="0" indent="0" algn="r">
              <a:spcAft>
                <a:spcPts val="0"/>
              </a:spcAft>
              <a:buNone/>
              <a:tabLst/>
              <a:defRPr sz="1400" b="0">
                <a:solidFill>
                  <a:srgbClr val="404040"/>
                </a:solidFill>
              </a:defRPr>
            </a:lvl2pPr>
          </a:lstStyle>
          <a:p>
            <a:pPr lvl="0"/>
            <a:r>
              <a:rPr lang="en-US" dirty="0" smtClean="0"/>
              <a:t>Click to edit Master text styles</a:t>
            </a:r>
            <a:endParaRPr lang="ru-RU" dirty="0" smtClean="0"/>
          </a:p>
          <a:p>
            <a:pPr lvl="1"/>
            <a:r>
              <a:rPr lang="en-US" dirty="0" smtClean="0"/>
              <a:t>Second level</a:t>
            </a:r>
            <a:endParaRPr lang="ru-RU" dirty="0" smtClean="0"/>
          </a:p>
        </p:txBody>
      </p:sp>
      <p:sp>
        <p:nvSpPr>
          <p:cNvPr id="9" name="Номер слайда 8"/>
          <p:cNvSpPr>
            <a:spLocks noGrp="1"/>
          </p:cNvSpPr>
          <p:nvPr>
            <p:ph type="sldNum" sz="quarter" idx="18"/>
          </p:nvPr>
        </p:nvSpPr>
        <p:spPr/>
        <p:txBody>
          <a:bodyPr/>
          <a:lstStyle/>
          <a:p>
            <a:fld id="{9AA46A46-6D00-4010-9223-7ED843267B57}" type="slidenum">
              <a:rPr lang="en-GB" smtClean="0"/>
              <a:pPr/>
              <a:t>‹#›</a:t>
            </a:fld>
            <a:endParaRPr lang="en-GB"/>
          </a:p>
        </p:txBody>
      </p:sp>
      <p:sp>
        <p:nvSpPr>
          <p:cNvPr id="10" name="Нижний колонтитул 9"/>
          <p:cNvSpPr>
            <a:spLocks noGrp="1"/>
          </p:cNvSpPr>
          <p:nvPr>
            <p:ph type="ftr" sz="quarter" idx="19"/>
          </p:nvPr>
        </p:nvSpPr>
        <p:spPr/>
        <p:txBody>
          <a:bodyPr/>
          <a:lstStyle/>
          <a:p>
            <a:endParaRPr lang="en-GB"/>
          </a:p>
        </p:txBody>
      </p:sp>
      <p:sp>
        <p:nvSpPr>
          <p:cNvPr id="8" name="Заголовок 7"/>
          <p:cNvSpPr>
            <a:spLocks noGrp="1"/>
          </p:cNvSpPr>
          <p:nvPr>
            <p:ph type="title" hasCustomPrompt="1"/>
          </p:nvPr>
        </p:nvSpPr>
        <p:spPr/>
        <p:txBody>
          <a:bodyPr/>
          <a:lstStyle/>
          <a:p>
            <a:r>
              <a:rPr lang="en-US" dirty="0" smtClean="0"/>
              <a:t>Click to edit Master title style</a:t>
            </a:r>
            <a:endParaRPr lang="ru-RU" dirty="0"/>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p:cSld name="Text with a title">
    <p:spTree>
      <p:nvGrpSpPr>
        <p:cNvPr id="1" name=""/>
        <p:cNvGrpSpPr/>
        <p:nvPr/>
      </p:nvGrpSpPr>
      <p:grpSpPr>
        <a:xfrm>
          <a:off x="0" y="0"/>
          <a:ext cx="0" cy="0"/>
          <a:chOff x="0" y="0"/>
          <a:chExt cx="0" cy="0"/>
        </a:xfrm>
      </p:grpSpPr>
      <p:sp>
        <p:nvSpPr>
          <p:cNvPr id="15" name="Текст 14"/>
          <p:cNvSpPr>
            <a:spLocks noGrp="1"/>
          </p:cNvSpPr>
          <p:nvPr>
            <p:ph type="body" sz="quarter" idx="14" hasCustomPrompt="1"/>
          </p:nvPr>
        </p:nvSpPr>
        <p:spPr>
          <a:xfrm>
            <a:off x="827088" y="2491200"/>
            <a:ext cx="8028912" cy="3672000"/>
          </a:xfrm>
        </p:spPr>
        <p:txBody>
          <a:bodyPr/>
          <a:lstStyle>
            <a:lvl1pPr marL="0" indent="0">
              <a:spcAft>
                <a:spcPts val="1200"/>
              </a:spcAft>
              <a:buNone/>
              <a:defRPr baseline="0"/>
            </a:lvl1pPr>
            <a:lvl2pPr>
              <a:spcAft>
                <a:spcPts val="600"/>
              </a:spcAft>
              <a:defRPr/>
            </a:lvl2pPr>
          </a:lstStyle>
          <a:p>
            <a:pPr lvl="0"/>
            <a:r>
              <a:rPr lang="en-US" dirty="0" smtClean="0"/>
              <a:t>Click to edit Master text style</a:t>
            </a:r>
          </a:p>
        </p:txBody>
      </p:sp>
      <p:cxnSp>
        <p:nvCxnSpPr>
          <p:cNvPr id="11" name="Straight Connector 12"/>
          <p:cNvCxnSpPr/>
          <p:nvPr/>
        </p:nvCxnSpPr>
        <p:spPr>
          <a:xfrm>
            <a:off x="431800" y="2293938"/>
            <a:ext cx="8423275" cy="1587"/>
          </a:xfrm>
          <a:prstGeom prst="line">
            <a:avLst/>
          </a:prstGeom>
          <a:ln w="6350">
            <a:solidFill>
              <a:schemeClr val="tx1">
                <a:lumMod val="75000"/>
                <a:lumOff val="25000"/>
              </a:schemeClr>
            </a:solidFill>
          </a:ln>
          <a:effectLst/>
        </p:spPr>
        <p:style>
          <a:lnRef idx="2">
            <a:schemeClr val="accent1"/>
          </a:lnRef>
          <a:fillRef idx="0">
            <a:schemeClr val="accent1"/>
          </a:fillRef>
          <a:effectRef idx="1">
            <a:schemeClr val="accent1"/>
          </a:effectRef>
          <a:fontRef idx="minor">
            <a:schemeClr val="tx1"/>
          </a:fontRef>
        </p:style>
      </p:cxnSp>
      <p:sp>
        <p:nvSpPr>
          <p:cNvPr id="13" name="Текст 17"/>
          <p:cNvSpPr>
            <a:spLocks noGrp="1"/>
          </p:cNvSpPr>
          <p:nvPr>
            <p:ph type="body" sz="quarter" idx="17" hasCustomPrompt="1"/>
          </p:nvPr>
        </p:nvSpPr>
        <p:spPr>
          <a:xfrm>
            <a:off x="5551200" y="216000"/>
            <a:ext cx="3304800" cy="511200"/>
          </a:xfrm>
        </p:spPr>
        <p:txBody>
          <a:bodyPr>
            <a:normAutofit/>
          </a:bodyPr>
          <a:lstStyle>
            <a:lvl1pPr marL="0" indent="0" algn="r">
              <a:spcAft>
                <a:spcPts val="0"/>
              </a:spcAft>
              <a:buNone/>
              <a:defRPr sz="1400" b="0">
                <a:solidFill>
                  <a:srgbClr val="404040"/>
                </a:solidFill>
              </a:defRPr>
            </a:lvl1pPr>
            <a:lvl2pPr marL="0" indent="0" algn="r">
              <a:spcAft>
                <a:spcPts val="0"/>
              </a:spcAft>
              <a:buNone/>
              <a:tabLst/>
              <a:defRPr sz="1400" b="0">
                <a:solidFill>
                  <a:srgbClr val="404040"/>
                </a:solidFill>
              </a:defRPr>
            </a:lvl2pPr>
          </a:lstStyle>
          <a:p>
            <a:pPr lvl="0"/>
            <a:r>
              <a:rPr lang="en-US" dirty="0" smtClean="0"/>
              <a:t>Click to edit Master text styles</a:t>
            </a:r>
            <a:endParaRPr lang="ru-RU" dirty="0" smtClean="0"/>
          </a:p>
          <a:p>
            <a:pPr lvl="1"/>
            <a:r>
              <a:rPr lang="en-US" dirty="0" smtClean="0"/>
              <a:t>Second level</a:t>
            </a:r>
            <a:endParaRPr lang="ru-RU" dirty="0" smtClean="0"/>
          </a:p>
        </p:txBody>
      </p:sp>
      <p:sp>
        <p:nvSpPr>
          <p:cNvPr id="9" name="Номер слайда 8"/>
          <p:cNvSpPr>
            <a:spLocks noGrp="1"/>
          </p:cNvSpPr>
          <p:nvPr>
            <p:ph type="sldNum" sz="quarter" idx="18"/>
          </p:nvPr>
        </p:nvSpPr>
        <p:spPr/>
        <p:txBody>
          <a:bodyPr/>
          <a:lstStyle/>
          <a:p>
            <a:fld id="{9AA46A46-6D00-4010-9223-7ED843267B57}" type="slidenum">
              <a:rPr lang="en-GB" smtClean="0"/>
              <a:pPr/>
              <a:t>‹#›</a:t>
            </a:fld>
            <a:endParaRPr lang="en-GB"/>
          </a:p>
        </p:txBody>
      </p:sp>
      <p:sp>
        <p:nvSpPr>
          <p:cNvPr id="10" name="Нижний колонтитул 9"/>
          <p:cNvSpPr>
            <a:spLocks noGrp="1"/>
          </p:cNvSpPr>
          <p:nvPr>
            <p:ph type="ftr" sz="quarter" idx="19"/>
          </p:nvPr>
        </p:nvSpPr>
        <p:spPr/>
        <p:txBody>
          <a:bodyPr/>
          <a:lstStyle/>
          <a:p>
            <a:endParaRPr lang="en-GB"/>
          </a:p>
        </p:txBody>
      </p:sp>
      <p:sp>
        <p:nvSpPr>
          <p:cNvPr id="8" name="Заголовок 7"/>
          <p:cNvSpPr>
            <a:spLocks noGrp="1"/>
          </p:cNvSpPr>
          <p:nvPr>
            <p:ph type="title" hasCustomPrompt="1"/>
          </p:nvPr>
        </p:nvSpPr>
        <p:spPr/>
        <p:txBody>
          <a:bodyPr/>
          <a:lstStyle/>
          <a:p>
            <a:r>
              <a:rPr lang="en-US" dirty="0" smtClean="0"/>
              <a:t>Click to edit Master title style</a:t>
            </a:r>
            <a:endParaRPr lang="ru-RU" dirty="0"/>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p:cSld name="Quote">
    <p:spTree>
      <p:nvGrpSpPr>
        <p:cNvPr id="1" name=""/>
        <p:cNvGrpSpPr/>
        <p:nvPr/>
      </p:nvGrpSpPr>
      <p:grpSpPr>
        <a:xfrm>
          <a:off x="0" y="0"/>
          <a:ext cx="0" cy="0"/>
          <a:chOff x="0" y="0"/>
          <a:chExt cx="0" cy="0"/>
        </a:xfrm>
      </p:grpSpPr>
      <p:sp>
        <p:nvSpPr>
          <p:cNvPr id="15" name="Текст 14"/>
          <p:cNvSpPr>
            <a:spLocks noGrp="1"/>
          </p:cNvSpPr>
          <p:nvPr>
            <p:ph type="body" sz="quarter" idx="14" hasCustomPrompt="1"/>
          </p:nvPr>
        </p:nvSpPr>
        <p:spPr>
          <a:xfrm>
            <a:off x="827088" y="4233600"/>
            <a:ext cx="3744912" cy="615600"/>
          </a:xfrm>
        </p:spPr>
        <p:txBody>
          <a:bodyPr/>
          <a:lstStyle>
            <a:lvl1pPr marL="0" indent="0">
              <a:buNone/>
              <a:defRPr i="1" baseline="0"/>
            </a:lvl1pPr>
          </a:lstStyle>
          <a:p>
            <a:pPr lvl="0"/>
            <a:r>
              <a:rPr lang="en-US" dirty="0" smtClean="0"/>
              <a:t>Click to edit master text style</a:t>
            </a:r>
            <a:endParaRPr lang="ru-RU" dirty="0" smtClean="0"/>
          </a:p>
        </p:txBody>
      </p:sp>
      <p:cxnSp>
        <p:nvCxnSpPr>
          <p:cNvPr id="11" name="Straight Connector 12"/>
          <p:cNvCxnSpPr/>
          <p:nvPr/>
        </p:nvCxnSpPr>
        <p:spPr>
          <a:xfrm>
            <a:off x="431800" y="2293938"/>
            <a:ext cx="8423275" cy="1587"/>
          </a:xfrm>
          <a:prstGeom prst="line">
            <a:avLst/>
          </a:prstGeom>
          <a:ln w="6350">
            <a:solidFill>
              <a:schemeClr val="tx1">
                <a:lumMod val="75000"/>
                <a:lumOff val="25000"/>
              </a:schemeClr>
            </a:solidFill>
          </a:ln>
          <a:effectLst/>
        </p:spPr>
        <p:style>
          <a:lnRef idx="2">
            <a:schemeClr val="accent1"/>
          </a:lnRef>
          <a:fillRef idx="0">
            <a:schemeClr val="accent1"/>
          </a:fillRef>
          <a:effectRef idx="1">
            <a:schemeClr val="accent1"/>
          </a:effectRef>
          <a:fontRef idx="minor">
            <a:schemeClr val="tx1"/>
          </a:fontRef>
        </p:style>
      </p:cxnSp>
      <p:sp>
        <p:nvSpPr>
          <p:cNvPr id="10" name="Текст 14"/>
          <p:cNvSpPr>
            <a:spLocks noGrp="1"/>
          </p:cNvSpPr>
          <p:nvPr>
            <p:ph type="body" sz="quarter" idx="15" hasCustomPrompt="1"/>
          </p:nvPr>
        </p:nvSpPr>
        <p:spPr>
          <a:xfrm>
            <a:off x="827088" y="1699200"/>
            <a:ext cx="8028912" cy="442800"/>
          </a:xfrm>
        </p:spPr>
        <p:txBody>
          <a:bodyPr anchor="b">
            <a:normAutofit/>
          </a:bodyPr>
          <a:lstStyle>
            <a:lvl1pPr marL="0" indent="0">
              <a:buNone/>
              <a:defRPr sz="1400" b="1" i="0" baseline="0">
                <a:solidFill>
                  <a:srgbClr val="707070"/>
                </a:solidFill>
              </a:defRPr>
            </a:lvl1pPr>
          </a:lstStyle>
          <a:p>
            <a:pPr lvl="0"/>
            <a:r>
              <a:rPr lang="en-US" dirty="0" smtClean="0"/>
              <a:t>Click to edit Master title style</a:t>
            </a:r>
            <a:endParaRPr lang="ru-RU" dirty="0" smtClean="0"/>
          </a:p>
        </p:txBody>
      </p:sp>
      <p:sp>
        <p:nvSpPr>
          <p:cNvPr id="18" name="Текст 17"/>
          <p:cNvSpPr>
            <a:spLocks noGrp="1"/>
          </p:cNvSpPr>
          <p:nvPr>
            <p:ph type="body" sz="quarter" idx="17" hasCustomPrompt="1"/>
          </p:nvPr>
        </p:nvSpPr>
        <p:spPr>
          <a:xfrm>
            <a:off x="5551200" y="216000"/>
            <a:ext cx="3304800" cy="511200"/>
          </a:xfrm>
        </p:spPr>
        <p:txBody>
          <a:bodyPr>
            <a:normAutofit/>
          </a:bodyPr>
          <a:lstStyle>
            <a:lvl1pPr marL="0" indent="0" algn="r">
              <a:spcAft>
                <a:spcPts val="0"/>
              </a:spcAft>
              <a:buNone/>
              <a:defRPr sz="1400" b="0">
                <a:solidFill>
                  <a:srgbClr val="404040"/>
                </a:solidFill>
              </a:defRPr>
            </a:lvl1pPr>
            <a:lvl2pPr marL="0" indent="0" algn="r">
              <a:spcAft>
                <a:spcPts val="0"/>
              </a:spcAft>
              <a:buNone/>
              <a:tabLst/>
              <a:defRPr sz="1400" b="0">
                <a:solidFill>
                  <a:srgbClr val="404040"/>
                </a:solidFill>
              </a:defRPr>
            </a:lvl2pPr>
          </a:lstStyle>
          <a:p>
            <a:pPr lvl="0"/>
            <a:r>
              <a:rPr lang="en-US" dirty="0" smtClean="0"/>
              <a:t>Click to edit Master text styles</a:t>
            </a:r>
            <a:endParaRPr lang="ru-RU" dirty="0" smtClean="0"/>
          </a:p>
          <a:p>
            <a:pPr lvl="1"/>
            <a:r>
              <a:rPr lang="en-US" dirty="0" smtClean="0"/>
              <a:t>Second level</a:t>
            </a:r>
            <a:endParaRPr lang="ru-RU" dirty="0" smtClean="0"/>
          </a:p>
        </p:txBody>
      </p:sp>
      <p:sp>
        <p:nvSpPr>
          <p:cNvPr id="9" name="Номер слайда 8"/>
          <p:cNvSpPr>
            <a:spLocks noGrp="1"/>
          </p:cNvSpPr>
          <p:nvPr>
            <p:ph type="sldNum" sz="quarter" idx="18"/>
          </p:nvPr>
        </p:nvSpPr>
        <p:spPr/>
        <p:txBody>
          <a:bodyPr/>
          <a:lstStyle/>
          <a:p>
            <a:fld id="{9AA46A46-6D00-4010-9223-7ED843267B57}" type="slidenum">
              <a:rPr lang="en-GB" smtClean="0"/>
              <a:pPr/>
              <a:t>‹#›</a:t>
            </a:fld>
            <a:endParaRPr lang="en-GB"/>
          </a:p>
        </p:txBody>
      </p:sp>
      <p:sp>
        <p:nvSpPr>
          <p:cNvPr id="14" name="Нижний колонтитул 13"/>
          <p:cNvSpPr>
            <a:spLocks noGrp="1"/>
          </p:cNvSpPr>
          <p:nvPr>
            <p:ph type="ftr" sz="quarter" idx="19"/>
          </p:nvPr>
        </p:nvSpPr>
        <p:spPr/>
        <p:txBody>
          <a:bodyPr/>
          <a:lstStyle/>
          <a:p>
            <a:endParaRPr lang="en-GB"/>
          </a:p>
        </p:txBody>
      </p:sp>
      <p:sp>
        <p:nvSpPr>
          <p:cNvPr id="20" name="Заголовок 19"/>
          <p:cNvSpPr>
            <a:spLocks noGrp="1"/>
          </p:cNvSpPr>
          <p:nvPr>
            <p:ph type="title" hasCustomPrompt="1"/>
          </p:nvPr>
        </p:nvSpPr>
        <p:spPr>
          <a:xfrm>
            <a:off x="828000" y="2491200"/>
            <a:ext cx="8028000" cy="1566000"/>
          </a:xfrm>
          <a:prstGeom prst="rect">
            <a:avLst/>
          </a:prstGeom>
        </p:spPr>
        <p:txBody>
          <a:bodyPr/>
          <a:lstStyle/>
          <a:p>
            <a:r>
              <a:rPr lang="en-US" dirty="0" smtClean="0"/>
              <a:t>Click to edit Master title style</a:t>
            </a:r>
            <a:endParaRPr lang="ru-RU" dirty="0"/>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p:cSld name="Two text frames with a title">
    <p:spTree>
      <p:nvGrpSpPr>
        <p:cNvPr id="1" name=""/>
        <p:cNvGrpSpPr/>
        <p:nvPr/>
      </p:nvGrpSpPr>
      <p:grpSpPr>
        <a:xfrm>
          <a:off x="0" y="0"/>
          <a:ext cx="0" cy="0"/>
          <a:chOff x="0" y="0"/>
          <a:chExt cx="0" cy="0"/>
        </a:xfrm>
      </p:grpSpPr>
      <p:sp>
        <p:nvSpPr>
          <p:cNvPr id="15" name="Текст 14"/>
          <p:cNvSpPr>
            <a:spLocks noGrp="1"/>
          </p:cNvSpPr>
          <p:nvPr>
            <p:ph type="body" sz="quarter" idx="14" hasCustomPrompt="1"/>
          </p:nvPr>
        </p:nvSpPr>
        <p:spPr>
          <a:xfrm>
            <a:off x="827088" y="2492896"/>
            <a:ext cx="3870000" cy="3672000"/>
          </a:xfrm>
        </p:spPr>
        <p:txBody>
          <a:bodyPr/>
          <a:lstStyle>
            <a:lvl1pPr indent="-180000">
              <a:spcAft>
                <a:spcPts val="1200"/>
              </a:spcAft>
              <a:defRPr baseline="0"/>
            </a:lvl1pPr>
            <a:lvl2pPr>
              <a:spcAft>
                <a:spcPts val="1200"/>
              </a:spcAft>
              <a:defRPr/>
            </a:lvl2pPr>
          </a:lstStyle>
          <a:p>
            <a:pPr lvl="0"/>
            <a:r>
              <a:rPr lang="en-US" dirty="0" smtClean="0"/>
              <a:t>Click to edit Master text style</a:t>
            </a:r>
            <a:endParaRPr lang="ru-RU" dirty="0" smtClean="0"/>
          </a:p>
          <a:p>
            <a:pPr lvl="1"/>
            <a:r>
              <a:rPr lang="en-US" dirty="0" smtClean="0"/>
              <a:t>Second level</a:t>
            </a:r>
            <a:endParaRPr lang="ru-RU" dirty="0" smtClean="0"/>
          </a:p>
        </p:txBody>
      </p:sp>
      <p:cxnSp>
        <p:nvCxnSpPr>
          <p:cNvPr id="11" name="Straight Connector 12"/>
          <p:cNvCxnSpPr/>
          <p:nvPr/>
        </p:nvCxnSpPr>
        <p:spPr>
          <a:xfrm>
            <a:off x="431800" y="2293938"/>
            <a:ext cx="8423275" cy="1587"/>
          </a:xfrm>
          <a:prstGeom prst="line">
            <a:avLst/>
          </a:prstGeom>
          <a:ln w="6350">
            <a:solidFill>
              <a:schemeClr val="tx1">
                <a:lumMod val="75000"/>
                <a:lumOff val="25000"/>
              </a:schemeClr>
            </a:solidFill>
          </a:ln>
          <a:effectLst/>
        </p:spPr>
        <p:style>
          <a:lnRef idx="2">
            <a:schemeClr val="accent1"/>
          </a:lnRef>
          <a:fillRef idx="0">
            <a:schemeClr val="accent1"/>
          </a:fillRef>
          <a:effectRef idx="1">
            <a:schemeClr val="accent1"/>
          </a:effectRef>
          <a:fontRef idx="minor">
            <a:schemeClr val="tx1"/>
          </a:fontRef>
        </p:style>
      </p:cxnSp>
      <p:sp>
        <p:nvSpPr>
          <p:cNvPr id="10" name="Текст 14"/>
          <p:cNvSpPr>
            <a:spLocks noGrp="1"/>
          </p:cNvSpPr>
          <p:nvPr>
            <p:ph type="body" sz="quarter" idx="15" hasCustomPrompt="1"/>
          </p:nvPr>
        </p:nvSpPr>
        <p:spPr>
          <a:xfrm>
            <a:off x="4986000" y="2492896"/>
            <a:ext cx="3870000" cy="3672000"/>
          </a:xfrm>
        </p:spPr>
        <p:txBody>
          <a:bodyPr/>
          <a:lstStyle>
            <a:lvl1pPr indent="-180000">
              <a:spcAft>
                <a:spcPts val="1200"/>
              </a:spcAft>
              <a:defRPr baseline="0"/>
            </a:lvl1pPr>
            <a:lvl2pPr>
              <a:spcAft>
                <a:spcPts val="1200"/>
              </a:spcAft>
              <a:defRPr/>
            </a:lvl2pPr>
          </a:lstStyle>
          <a:p>
            <a:pPr lvl="0"/>
            <a:r>
              <a:rPr lang="en-US" dirty="0" smtClean="0"/>
              <a:t>Click to edit Master text style</a:t>
            </a:r>
            <a:endParaRPr lang="ru-RU" dirty="0" smtClean="0"/>
          </a:p>
          <a:p>
            <a:pPr lvl="1"/>
            <a:r>
              <a:rPr lang="en-US" dirty="0" smtClean="0"/>
              <a:t>Second level</a:t>
            </a:r>
            <a:endParaRPr lang="ru-RU" dirty="0" smtClean="0"/>
          </a:p>
        </p:txBody>
      </p:sp>
      <p:sp>
        <p:nvSpPr>
          <p:cNvPr id="18" name="Текст 17"/>
          <p:cNvSpPr>
            <a:spLocks noGrp="1"/>
          </p:cNvSpPr>
          <p:nvPr>
            <p:ph type="body" sz="quarter" idx="17" hasCustomPrompt="1"/>
          </p:nvPr>
        </p:nvSpPr>
        <p:spPr>
          <a:xfrm>
            <a:off x="5551200" y="216000"/>
            <a:ext cx="3304800" cy="511200"/>
          </a:xfrm>
        </p:spPr>
        <p:txBody>
          <a:bodyPr>
            <a:normAutofit/>
          </a:bodyPr>
          <a:lstStyle>
            <a:lvl1pPr marL="0" indent="0" algn="r">
              <a:spcAft>
                <a:spcPts val="0"/>
              </a:spcAft>
              <a:buNone/>
              <a:defRPr sz="1400" b="0">
                <a:solidFill>
                  <a:srgbClr val="404040"/>
                </a:solidFill>
              </a:defRPr>
            </a:lvl1pPr>
            <a:lvl2pPr marL="0" indent="0" algn="r">
              <a:spcAft>
                <a:spcPts val="0"/>
              </a:spcAft>
              <a:buNone/>
              <a:tabLst/>
              <a:defRPr sz="1400" b="0">
                <a:solidFill>
                  <a:srgbClr val="404040"/>
                </a:solidFill>
              </a:defRPr>
            </a:lvl2pPr>
          </a:lstStyle>
          <a:p>
            <a:pPr lvl="0"/>
            <a:r>
              <a:rPr lang="en-US" dirty="0" smtClean="0"/>
              <a:t>Click to edit Master text styles</a:t>
            </a:r>
            <a:endParaRPr lang="ru-RU" dirty="0" smtClean="0"/>
          </a:p>
          <a:p>
            <a:pPr lvl="1"/>
            <a:r>
              <a:rPr lang="en-US" dirty="0" smtClean="0"/>
              <a:t>Second level</a:t>
            </a:r>
            <a:endParaRPr lang="ru-RU" dirty="0" smtClean="0"/>
          </a:p>
        </p:txBody>
      </p:sp>
      <p:sp>
        <p:nvSpPr>
          <p:cNvPr id="9" name="Номер слайда 8"/>
          <p:cNvSpPr>
            <a:spLocks noGrp="1"/>
          </p:cNvSpPr>
          <p:nvPr>
            <p:ph type="sldNum" sz="quarter" idx="18"/>
          </p:nvPr>
        </p:nvSpPr>
        <p:spPr/>
        <p:txBody>
          <a:bodyPr/>
          <a:lstStyle/>
          <a:p>
            <a:fld id="{9AA46A46-6D00-4010-9223-7ED843267B57}" type="slidenum">
              <a:rPr lang="en-GB" smtClean="0"/>
              <a:pPr/>
              <a:t>‹#›</a:t>
            </a:fld>
            <a:endParaRPr lang="en-GB"/>
          </a:p>
        </p:txBody>
      </p:sp>
      <p:sp>
        <p:nvSpPr>
          <p:cNvPr id="14" name="Нижний колонтитул 13"/>
          <p:cNvSpPr>
            <a:spLocks noGrp="1"/>
          </p:cNvSpPr>
          <p:nvPr>
            <p:ph type="ftr" sz="quarter" idx="19"/>
          </p:nvPr>
        </p:nvSpPr>
        <p:spPr/>
        <p:txBody>
          <a:bodyPr/>
          <a:lstStyle/>
          <a:p>
            <a:endParaRPr lang="en-GB"/>
          </a:p>
        </p:txBody>
      </p:sp>
      <p:sp>
        <p:nvSpPr>
          <p:cNvPr id="13" name="Заголовок 12"/>
          <p:cNvSpPr>
            <a:spLocks noGrp="1"/>
          </p:cNvSpPr>
          <p:nvPr>
            <p:ph type="title" hasCustomPrompt="1"/>
          </p:nvPr>
        </p:nvSpPr>
        <p:spPr/>
        <p:txBody>
          <a:bodyPr/>
          <a:lstStyle/>
          <a:p>
            <a:r>
              <a:rPr lang="en-US" dirty="0" smtClean="0"/>
              <a:t>Click to edit Master title style</a:t>
            </a:r>
            <a:endParaRPr lang="ru-RU" dirty="0"/>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p:cSld name="Text with mapkers with a picture to the right">
    <p:spTree>
      <p:nvGrpSpPr>
        <p:cNvPr id="1" name=""/>
        <p:cNvGrpSpPr/>
        <p:nvPr/>
      </p:nvGrpSpPr>
      <p:grpSpPr>
        <a:xfrm>
          <a:off x="0" y="0"/>
          <a:ext cx="0" cy="0"/>
          <a:chOff x="0" y="0"/>
          <a:chExt cx="0" cy="0"/>
        </a:xfrm>
      </p:grpSpPr>
      <p:sp>
        <p:nvSpPr>
          <p:cNvPr id="15" name="Текст 14"/>
          <p:cNvSpPr>
            <a:spLocks noGrp="1"/>
          </p:cNvSpPr>
          <p:nvPr>
            <p:ph type="body" sz="quarter" idx="14" hasCustomPrompt="1"/>
          </p:nvPr>
        </p:nvSpPr>
        <p:spPr>
          <a:xfrm>
            <a:off x="827088" y="2494800"/>
            <a:ext cx="5429712" cy="3513600"/>
          </a:xfrm>
        </p:spPr>
        <p:txBody>
          <a:bodyPr/>
          <a:lstStyle>
            <a:lvl1pPr indent="-180000">
              <a:spcAft>
                <a:spcPts val="1200"/>
              </a:spcAft>
              <a:defRPr baseline="0"/>
            </a:lvl1pPr>
            <a:lvl2pPr>
              <a:spcAft>
                <a:spcPts val="1200"/>
              </a:spcAft>
              <a:defRPr/>
            </a:lvl2pPr>
          </a:lstStyle>
          <a:p>
            <a:pPr lvl="0"/>
            <a:r>
              <a:rPr lang="en-US" dirty="0" smtClean="0"/>
              <a:t>Click to edit Master text style</a:t>
            </a:r>
            <a:endParaRPr lang="ru-RU" dirty="0" smtClean="0"/>
          </a:p>
          <a:p>
            <a:pPr lvl="1"/>
            <a:r>
              <a:rPr lang="en-US" dirty="0" smtClean="0"/>
              <a:t>Second level</a:t>
            </a:r>
            <a:endParaRPr lang="ru-RU" dirty="0" smtClean="0"/>
          </a:p>
        </p:txBody>
      </p:sp>
      <p:cxnSp>
        <p:nvCxnSpPr>
          <p:cNvPr id="11" name="Straight Connector 12"/>
          <p:cNvCxnSpPr/>
          <p:nvPr/>
        </p:nvCxnSpPr>
        <p:spPr>
          <a:xfrm>
            <a:off x="431800" y="2293938"/>
            <a:ext cx="8423275" cy="1587"/>
          </a:xfrm>
          <a:prstGeom prst="line">
            <a:avLst/>
          </a:prstGeom>
          <a:ln w="6350">
            <a:solidFill>
              <a:schemeClr val="tx1">
                <a:lumMod val="75000"/>
                <a:lumOff val="25000"/>
              </a:schemeClr>
            </a:solidFill>
          </a:ln>
          <a:effectLst/>
        </p:spPr>
        <p:style>
          <a:lnRef idx="2">
            <a:schemeClr val="accent1"/>
          </a:lnRef>
          <a:fillRef idx="0">
            <a:schemeClr val="accent1"/>
          </a:fillRef>
          <a:effectRef idx="1">
            <a:schemeClr val="accent1"/>
          </a:effectRef>
          <a:fontRef idx="minor">
            <a:schemeClr val="tx1"/>
          </a:fontRef>
        </p:style>
      </p:cxnSp>
      <p:sp>
        <p:nvSpPr>
          <p:cNvPr id="10" name="Текст 14"/>
          <p:cNvSpPr>
            <a:spLocks noGrp="1"/>
          </p:cNvSpPr>
          <p:nvPr>
            <p:ph type="body" sz="quarter" idx="15" hasCustomPrompt="1"/>
          </p:nvPr>
        </p:nvSpPr>
        <p:spPr>
          <a:xfrm>
            <a:off x="6476400" y="6105600"/>
            <a:ext cx="2379600" cy="270000"/>
          </a:xfrm>
        </p:spPr>
        <p:txBody>
          <a:bodyPr>
            <a:noAutofit/>
          </a:bodyPr>
          <a:lstStyle>
            <a:lvl1pPr marL="0" indent="0">
              <a:buNone/>
              <a:defRPr sz="800" baseline="0"/>
            </a:lvl1pPr>
          </a:lstStyle>
          <a:p>
            <a:pPr lvl="0"/>
            <a:r>
              <a:rPr lang="en-US" dirty="0" smtClean="0"/>
              <a:t>Click to edit Master text style</a:t>
            </a:r>
            <a:endParaRPr lang="ru-RU" dirty="0" smtClean="0"/>
          </a:p>
        </p:txBody>
      </p:sp>
      <p:sp>
        <p:nvSpPr>
          <p:cNvPr id="14" name="Рисунок 13"/>
          <p:cNvSpPr>
            <a:spLocks noGrp="1"/>
          </p:cNvSpPr>
          <p:nvPr>
            <p:ph type="pic" sz="quarter" idx="16" hasCustomPrompt="1"/>
          </p:nvPr>
        </p:nvSpPr>
        <p:spPr>
          <a:xfrm>
            <a:off x="6476400" y="2491200"/>
            <a:ext cx="2379600" cy="3513600"/>
          </a:xfrm>
        </p:spPr>
        <p:txBody>
          <a:bodyPr/>
          <a:lstStyle>
            <a:lvl1pPr marL="182563" indent="-182563">
              <a:defRPr/>
            </a:lvl1pPr>
          </a:lstStyle>
          <a:p>
            <a:r>
              <a:rPr lang="en-US" dirty="0" smtClean="0"/>
              <a:t>Picture</a:t>
            </a:r>
            <a:endParaRPr lang="ru-RU" dirty="0"/>
          </a:p>
        </p:txBody>
      </p:sp>
      <p:sp>
        <p:nvSpPr>
          <p:cNvPr id="16" name="Текст 16"/>
          <p:cNvSpPr>
            <a:spLocks noGrp="1"/>
          </p:cNvSpPr>
          <p:nvPr>
            <p:ph type="body" sz="quarter" idx="17" hasCustomPrompt="1"/>
          </p:nvPr>
        </p:nvSpPr>
        <p:spPr>
          <a:xfrm>
            <a:off x="8877600" y="2491200"/>
            <a:ext cx="180000" cy="3513600"/>
          </a:xfrm>
        </p:spPr>
        <p:txBody>
          <a:bodyPr vert="vert270" wrap="none">
            <a:noAutofit/>
          </a:bodyPr>
          <a:lstStyle>
            <a:lvl1pPr>
              <a:buNone/>
              <a:defRPr sz="800" baseline="0"/>
            </a:lvl1pPr>
          </a:lstStyle>
          <a:p>
            <a:pPr lvl="0"/>
            <a:r>
              <a:rPr lang="en-US" dirty="0" smtClean="0"/>
              <a:t>Photo credit here</a:t>
            </a:r>
            <a:endParaRPr lang="ru-RU" dirty="0" smtClean="0"/>
          </a:p>
        </p:txBody>
      </p:sp>
      <p:sp>
        <p:nvSpPr>
          <p:cNvPr id="20" name="Текст 17"/>
          <p:cNvSpPr>
            <a:spLocks noGrp="1"/>
          </p:cNvSpPr>
          <p:nvPr>
            <p:ph type="body" sz="quarter" idx="22" hasCustomPrompt="1"/>
          </p:nvPr>
        </p:nvSpPr>
        <p:spPr>
          <a:xfrm>
            <a:off x="5551200" y="216000"/>
            <a:ext cx="3304800" cy="511200"/>
          </a:xfrm>
        </p:spPr>
        <p:txBody>
          <a:bodyPr>
            <a:normAutofit/>
          </a:bodyPr>
          <a:lstStyle>
            <a:lvl1pPr marL="0" indent="0" algn="r">
              <a:spcAft>
                <a:spcPts val="0"/>
              </a:spcAft>
              <a:buNone/>
              <a:defRPr sz="1400" b="0">
                <a:solidFill>
                  <a:srgbClr val="404040"/>
                </a:solidFill>
              </a:defRPr>
            </a:lvl1pPr>
            <a:lvl2pPr marL="0" indent="0" algn="r">
              <a:spcAft>
                <a:spcPts val="0"/>
              </a:spcAft>
              <a:buNone/>
              <a:tabLst/>
              <a:defRPr sz="1400" b="0">
                <a:solidFill>
                  <a:srgbClr val="404040"/>
                </a:solidFill>
              </a:defRPr>
            </a:lvl2pPr>
          </a:lstStyle>
          <a:p>
            <a:pPr lvl="0"/>
            <a:r>
              <a:rPr lang="en-US" dirty="0" smtClean="0"/>
              <a:t>Click to edit Master text styles</a:t>
            </a:r>
            <a:endParaRPr lang="ru-RU" dirty="0" smtClean="0"/>
          </a:p>
          <a:p>
            <a:pPr lvl="1"/>
            <a:r>
              <a:rPr lang="en-US" dirty="0" smtClean="0"/>
              <a:t>Second level</a:t>
            </a:r>
            <a:endParaRPr lang="ru-RU" dirty="0" smtClean="0"/>
          </a:p>
        </p:txBody>
      </p:sp>
      <p:sp>
        <p:nvSpPr>
          <p:cNvPr id="12" name="Номер слайда 11"/>
          <p:cNvSpPr>
            <a:spLocks noGrp="1"/>
          </p:cNvSpPr>
          <p:nvPr>
            <p:ph type="sldNum" sz="quarter" idx="23"/>
          </p:nvPr>
        </p:nvSpPr>
        <p:spPr/>
        <p:txBody>
          <a:bodyPr/>
          <a:lstStyle/>
          <a:p>
            <a:fld id="{9AA46A46-6D00-4010-9223-7ED843267B57}" type="slidenum">
              <a:rPr lang="en-GB" smtClean="0"/>
              <a:pPr/>
              <a:t>‹#›</a:t>
            </a:fld>
            <a:endParaRPr lang="en-GB"/>
          </a:p>
        </p:txBody>
      </p:sp>
      <p:sp>
        <p:nvSpPr>
          <p:cNvPr id="19" name="Нижний колонтитул 18"/>
          <p:cNvSpPr>
            <a:spLocks noGrp="1"/>
          </p:cNvSpPr>
          <p:nvPr>
            <p:ph type="ftr" sz="quarter" idx="24"/>
          </p:nvPr>
        </p:nvSpPr>
        <p:spPr/>
        <p:txBody>
          <a:bodyPr/>
          <a:lstStyle/>
          <a:p>
            <a:endParaRPr lang="en-GB"/>
          </a:p>
        </p:txBody>
      </p:sp>
      <p:sp>
        <p:nvSpPr>
          <p:cNvPr id="13" name="Заголовок 12"/>
          <p:cNvSpPr>
            <a:spLocks noGrp="1"/>
          </p:cNvSpPr>
          <p:nvPr>
            <p:ph type="title" hasCustomPrompt="1"/>
          </p:nvPr>
        </p:nvSpPr>
        <p:spPr/>
        <p:txBody>
          <a:bodyPr/>
          <a:lstStyle/>
          <a:p>
            <a:r>
              <a:rPr lang="en-US" dirty="0" smtClean="0"/>
              <a:t>Click to edit Master title style</a:t>
            </a:r>
            <a:endParaRPr lang="ru-RU" dirty="0"/>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p:cSld name="Text with a picture to the right">
    <p:spTree>
      <p:nvGrpSpPr>
        <p:cNvPr id="1" name=""/>
        <p:cNvGrpSpPr/>
        <p:nvPr/>
      </p:nvGrpSpPr>
      <p:grpSpPr>
        <a:xfrm>
          <a:off x="0" y="0"/>
          <a:ext cx="0" cy="0"/>
          <a:chOff x="0" y="0"/>
          <a:chExt cx="0" cy="0"/>
        </a:xfrm>
      </p:grpSpPr>
      <p:sp>
        <p:nvSpPr>
          <p:cNvPr id="15" name="Текст 14"/>
          <p:cNvSpPr>
            <a:spLocks noGrp="1"/>
          </p:cNvSpPr>
          <p:nvPr>
            <p:ph type="body" sz="quarter" idx="14" hasCustomPrompt="1"/>
          </p:nvPr>
        </p:nvSpPr>
        <p:spPr>
          <a:xfrm>
            <a:off x="827088" y="2494800"/>
            <a:ext cx="5429712" cy="3513600"/>
          </a:xfrm>
        </p:spPr>
        <p:txBody>
          <a:bodyPr/>
          <a:lstStyle>
            <a:lvl1pPr marL="0" indent="0">
              <a:spcAft>
                <a:spcPts val="1200"/>
              </a:spcAft>
              <a:buNone/>
              <a:defRPr baseline="0"/>
            </a:lvl1pPr>
            <a:lvl2pPr>
              <a:spcAft>
                <a:spcPts val="1200"/>
              </a:spcAft>
              <a:defRPr/>
            </a:lvl2pPr>
          </a:lstStyle>
          <a:p>
            <a:pPr lvl="0"/>
            <a:r>
              <a:rPr lang="en-US" dirty="0" smtClean="0"/>
              <a:t>Click to edit Master text style</a:t>
            </a:r>
            <a:endParaRPr lang="ru-RU" dirty="0" smtClean="0"/>
          </a:p>
        </p:txBody>
      </p:sp>
      <p:cxnSp>
        <p:nvCxnSpPr>
          <p:cNvPr id="11" name="Straight Connector 12"/>
          <p:cNvCxnSpPr/>
          <p:nvPr/>
        </p:nvCxnSpPr>
        <p:spPr>
          <a:xfrm>
            <a:off x="431800" y="2293938"/>
            <a:ext cx="8423275" cy="1587"/>
          </a:xfrm>
          <a:prstGeom prst="line">
            <a:avLst/>
          </a:prstGeom>
          <a:ln w="6350">
            <a:solidFill>
              <a:schemeClr val="tx1">
                <a:lumMod val="75000"/>
                <a:lumOff val="25000"/>
              </a:schemeClr>
            </a:solidFill>
          </a:ln>
          <a:effectLst/>
        </p:spPr>
        <p:style>
          <a:lnRef idx="2">
            <a:schemeClr val="accent1"/>
          </a:lnRef>
          <a:fillRef idx="0">
            <a:schemeClr val="accent1"/>
          </a:fillRef>
          <a:effectRef idx="1">
            <a:schemeClr val="accent1"/>
          </a:effectRef>
          <a:fontRef idx="minor">
            <a:schemeClr val="tx1"/>
          </a:fontRef>
        </p:style>
      </p:cxnSp>
      <p:sp>
        <p:nvSpPr>
          <p:cNvPr id="10" name="Текст 14"/>
          <p:cNvSpPr>
            <a:spLocks noGrp="1"/>
          </p:cNvSpPr>
          <p:nvPr>
            <p:ph type="body" sz="quarter" idx="15" hasCustomPrompt="1"/>
          </p:nvPr>
        </p:nvSpPr>
        <p:spPr>
          <a:xfrm>
            <a:off x="6476400" y="6105600"/>
            <a:ext cx="2379600" cy="270000"/>
          </a:xfrm>
        </p:spPr>
        <p:txBody>
          <a:bodyPr>
            <a:noAutofit/>
          </a:bodyPr>
          <a:lstStyle>
            <a:lvl1pPr marL="0" indent="0">
              <a:buNone/>
              <a:defRPr sz="800" baseline="0"/>
            </a:lvl1pPr>
          </a:lstStyle>
          <a:p>
            <a:pPr lvl="0"/>
            <a:r>
              <a:rPr lang="en-US" dirty="0" smtClean="0"/>
              <a:t>Click to edit Master text style</a:t>
            </a:r>
            <a:endParaRPr lang="ru-RU" dirty="0" smtClean="0"/>
          </a:p>
        </p:txBody>
      </p:sp>
      <p:sp>
        <p:nvSpPr>
          <p:cNvPr id="14" name="Рисунок 13"/>
          <p:cNvSpPr>
            <a:spLocks noGrp="1"/>
          </p:cNvSpPr>
          <p:nvPr>
            <p:ph type="pic" sz="quarter" idx="16" hasCustomPrompt="1"/>
          </p:nvPr>
        </p:nvSpPr>
        <p:spPr>
          <a:xfrm>
            <a:off x="6476400" y="2491200"/>
            <a:ext cx="2379600" cy="3513600"/>
          </a:xfrm>
        </p:spPr>
        <p:txBody>
          <a:bodyPr/>
          <a:lstStyle>
            <a:lvl1pPr marL="182563" indent="-182563">
              <a:defRPr/>
            </a:lvl1pPr>
          </a:lstStyle>
          <a:p>
            <a:r>
              <a:rPr lang="en-US" dirty="0" smtClean="0"/>
              <a:t>Picture</a:t>
            </a:r>
            <a:endParaRPr lang="ru-RU" dirty="0"/>
          </a:p>
        </p:txBody>
      </p:sp>
      <p:sp>
        <p:nvSpPr>
          <p:cNvPr id="16" name="Текст 16"/>
          <p:cNvSpPr>
            <a:spLocks noGrp="1"/>
          </p:cNvSpPr>
          <p:nvPr>
            <p:ph type="body" sz="quarter" idx="17" hasCustomPrompt="1"/>
          </p:nvPr>
        </p:nvSpPr>
        <p:spPr>
          <a:xfrm>
            <a:off x="8877600" y="2491200"/>
            <a:ext cx="180000" cy="3513600"/>
          </a:xfrm>
        </p:spPr>
        <p:txBody>
          <a:bodyPr vert="vert270" wrap="none">
            <a:noAutofit/>
          </a:bodyPr>
          <a:lstStyle>
            <a:lvl1pPr>
              <a:buNone/>
              <a:defRPr sz="800" baseline="0"/>
            </a:lvl1pPr>
          </a:lstStyle>
          <a:p>
            <a:pPr lvl="0"/>
            <a:r>
              <a:rPr lang="en-US" dirty="0" smtClean="0"/>
              <a:t>Photo credit here</a:t>
            </a:r>
            <a:endParaRPr lang="ru-RU" dirty="0" smtClean="0"/>
          </a:p>
        </p:txBody>
      </p:sp>
      <p:sp>
        <p:nvSpPr>
          <p:cNvPr id="20" name="Текст 17"/>
          <p:cNvSpPr>
            <a:spLocks noGrp="1"/>
          </p:cNvSpPr>
          <p:nvPr>
            <p:ph type="body" sz="quarter" idx="22" hasCustomPrompt="1"/>
          </p:nvPr>
        </p:nvSpPr>
        <p:spPr>
          <a:xfrm>
            <a:off x="5551200" y="216000"/>
            <a:ext cx="3304800" cy="511200"/>
          </a:xfrm>
        </p:spPr>
        <p:txBody>
          <a:bodyPr>
            <a:normAutofit/>
          </a:bodyPr>
          <a:lstStyle>
            <a:lvl1pPr marL="0" indent="0" algn="r">
              <a:spcAft>
                <a:spcPts val="0"/>
              </a:spcAft>
              <a:buNone/>
              <a:defRPr sz="1400" b="0">
                <a:solidFill>
                  <a:srgbClr val="404040"/>
                </a:solidFill>
              </a:defRPr>
            </a:lvl1pPr>
            <a:lvl2pPr marL="0" indent="0" algn="r">
              <a:spcAft>
                <a:spcPts val="0"/>
              </a:spcAft>
              <a:buNone/>
              <a:tabLst/>
              <a:defRPr sz="1400" b="0">
                <a:solidFill>
                  <a:srgbClr val="404040"/>
                </a:solidFill>
              </a:defRPr>
            </a:lvl2pPr>
          </a:lstStyle>
          <a:p>
            <a:pPr lvl="0"/>
            <a:r>
              <a:rPr lang="en-US" dirty="0" smtClean="0"/>
              <a:t>Click to edit Master text styles</a:t>
            </a:r>
            <a:endParaRPr lang="ru-RU" dirty="0" smtClean="0"/>
          </a:p>
          <a:p>
            <a:pPr lvl="1"/>
            <a:r>
              <a:rPr lang="en-US" dirty="0" smtClean="0"/>
              <a:t>Second level</a:t>
            </a:r>
            <a:endParaRPr lang="ru-RU" dirty="0" smtClean="0"/>
          </a:p>
        </p:txBody>
      </p:sp>
      <p:sp>
        <p:nvSpPr>
          <p:cNvPr id="12" name="Номер слайда 11"/>
          <p:cNvSpPr>
            <a:spLocks noGrp="1"/>
          </p:cNvSpPr>
          <p:nvPr>
            <p:ph type="sldNum" sz="quarter" idx="23"/>
          </p:nvPr>
        </p:nvSpPr>
        <p:spPr/>
        <p:txBody>
          <a:bodyPr/>
          <a:lstStyle/>
          <a:p>
            <a:fld id="{9AA46A46-6D00-4010-9223-7ED843267B57}" type="slidenum">
              <a:rPr lang="en-GB" smtClean="0"/>
              <a:pPr/>
              <a:t>‹#›</a:t>
            </a:fld>
            <a:endParaRPr lang="en-GB"/>
          </a:p>
        </p:txBody>
      </p:sp>
      <p:sp>
        <p:nvSpPr>
          <p:cNvPr id="19" name="Нижний колонтитул 18"/>
          <p:cNvSpPr>
            <a:spLocks noGrp="1"/>
          </p:cNvSpPr>
          <p:nvPr>
            <p:ph type="ftr" sz="quarter" idx="24"/>
          </p:nvPr>
        </p:nvSpPr>
        <p:spPr/>
        <p:txBody>
          <a:bodyPr/>
          <a:lstStyle/>
          <a:p>
            <a:endParaRPr lang="en-GB"/>
          </a:p>
        </p:txBody>
      </p:sp>
      <p:sp>
        <p:nvSpPr>
          <p:cNvPr id="13" name="Заголовок 12"/>
          <p:cNvSpPr>
            <a:spLocks noGrp="1"/>
          </p:cNvSpPr>
          <p:nvPr>
            <p:ph type="title" hasCustomPrompt="1"/>
          </p:nvPr>
        </p:nvSpPr>
        <p:spPr/>
        <p:txBody>
          <a:bodyPr/>
          <a:lstStyle/>
          <a:p>
            <a:r>
              <a:rPr lang="en-US" dirty="0" smtClean="0"/>
              <a:t>Click to edit Master title style</a:t>
            </a:r>
            <a:endParaRPr lang="ru-RU" dirty="0"/>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p:cSld name="Text with an object to the right">
    <p:spTree>
      <p:nvGrpSpPr>
        <p:cNvPr id="1" name=""/>
        <p:cNvGrpSpPr/>
        <p:nvPr/>
      </p:nvGrpSpPr>
      <p:grpSpPr>
        <a:xfrm>
          <a:off x="0" y="0"/>
          <a:ext cx="0" cy="0"/>
          <a:chOff x="0" y="0"/>
          <a:chExt cx="0" cy="0"/>
        </a:xfrm>
      </p:grpSpPr>
      <p:sp>
        <p:nvSpPr>
          <p:cNvPr id="15" name="Текст 14"/>
          <p:cNvSpPr>
            <a:spLocks noGrp="1"/>
          </p:cNvSpPr>
          <p:nvPr>
            <p:ph type="body" sz="quarter" idx="14" hasCustomPrompt="1"/>
          </p:nvPr>
        </p:nvSpPr>
        <p:spPr>
          <a:xfrm>
            <a:off x="827088" y="2494800"/>
            <a:ext cx="5429712" cy="3672000"/>
          </a:xfrm>
        </p:spPr>
        <p:txBody>
          <a:bodyPr/>
          <a:lstStyle>
            <a:lvl1pPr indent="-180000">
              <a:spcAft>
                <a:spcPts val="1200"/>
              </a:spcAft>
              <a:defRPr baseline="0"/>
            </a:lvl1pPr>
            <a:lvl2pPr>
              <a:spcAft>
                <a:spcPts val="1200"/>
              </a:spcAft>
              <a:defRPr/>
            </a:lvl2pPr>
          </a:lstStyle>
          <a:p>
            <a:pPr lvl="0"/>
            <a:r>
              <a:rPr lang="en-US" dirty="0" smtClean="0"/>
              <a:t>Click to edit Master text style</a:t>
            </a:r>
            <a:endParaRPr lang="ru-RU" dirty="0" smtClean="0"/>
          </a:p>
          <a:p>
            <a:pPr lvl="1"/>
            <a:r>
              <a:rPr lang="en-US" dirty="0" smtClean="0"/>
              <a:t>Second level</a:t>
            </a:r>
            <a:endParaRPr lang="ru-RU" dirty="0" smtClean="0"/>
          </a:p>
        </p:txBody>
      </p:sp>
      <p:cxnSp>
        <p:nvCxnSpPr>
          <p:cNvPr id="11" name="Straight Connector 12"/>
          <p:cNvCxnSpPr/>
          <p:nvPr/>
        </p:nvCxnSpPr>
        <p:spPr>
          <a:xfrm>
            <a:off x="431800" y="2293938"/>
            <a:ext cx="8423275" cy="1587"/>
          </a:xfrm>
          <a:prstGeom prst="line">
            <a:avLst/>
          </a:prstGeom>
          <a:ln w="6350">
            <a:solidFill>
              <a:schemeClr val="tx1">
                <a:lumMod val="75000"/>
                <a:lumOff val="25000"/>
              </a:schemeClr>
            </a:solidFill>
          </a:ln>
          <a:effectLst/>
        </p:spPr>
        <p:style>
          <a:lnRef idx="2">
            <a:schemeClr val="accent1"/>
          </a:lnRef>
          <a:fillRef idx="0">
            <a:schemeClr val="accent1"/>
          </a:fillRef>
          <a:effectRef idx="1">
            <a:schemeClr val="accent1"/>
          </a:effectRef>
          <a:fontRef idx="minor">
            <a:schemeClr val="tx1"/>
          </a:fontRef>
        </p:style>
      </p:cxnSp>
      <p:sp>
        <p:nvSpPr>
          <p:cNvPr id="17" name="Содержимое 16"/>
          <p:cNvSpPr>
            <a:spLocks noGrp="1"/>
          </p:cNvSpPr>
          <p:nvPr>
            <p:ph sz="quarter" idx="15" hasCustomPrompt="1"/>
          </p:nvPr>
        </p:nvSpPr>
        <p:spPr>
          <a:xfrm>
            <a:off x="6476400" y="2492375"/>
            <a:ext cx="2379600" cy="3672000"/>
          </a:xfrm>
        </p:spPr>
        <p:txBody>
          <a:bodyPr/>
          <a:lstStyle/>
          <a:p>
            <a:pPr lvl="0"/>
            <a:r>
              <a:rPr lang="en-US" dirty="0" smtClean="0"/>
              <a:t>Click to edit Master text style</a:t>
            </a:r>
            <a:endParaRPr lang="ru-RU" dirty="0" smtClean="0"/>
          </a:p>
          <a:p>
            <a:pPr lvl="1"/>
            <a:r>
              <a:rPr lang="en-US" dirty="0" smtClean="0"/>
              <a:t>Second level</a:t>
            </a:r>
            <a:endParaRPr lang="ru-RU" dirty="0" smtClean="0"/>
          </a:p>
        </p:txBody>
      </p:sp>
      <p:sp>
        <p:nvSpPr>
          <p:cNvPr id="18" name="Заголовок 13"/>
          <p:cNvSpPr>
            <a:spLocks noGrp="1"/>
          </p:cNvSpPr>
          <p:nvPr>
            <p:ph type="title" hasCustomPrompt="1"/>
          </p:nvPr>
        </p:nvSpPr>
        <p:spPr>
          <a:xfrm>
            <a:off x="827088" y="1360800"/>
            <a:ext cx="8028912" cy="784800"/>
          </a:xfrm>
          <a:prstGeom prst="rect">
            <a:avLst/>
          </a:prstGeom>
        </p:spPr>
        <p:txBody>
          <a:bodyPr anchor="b"/>
          <a:lstStyle/>
          <a:p>
            <a:r>
              <a:rPr lang="en-US" dirty="0" smtClean="0"/>
              <a:t>Click to edit Master title style</a:t>
            </a:r>
            <a:endParaRPr lang="ru-RU" dirty="0"/>
          </a:p>
        </p:txBody>
      </p:sp>
      <p:sp>
        <p:nvSpPr>
          <p:cNvPr id="16" name="Текст 17"/>
          <p:cNvSpPr>
            <a:spLocks noGrp="1"/>
          </p:cNvSpPr>
          <p:nvPr>
            <p:ph type="body" sz="quarter" idx="17" hasCustomPrompt="1"/>
          </p:nvPr>
        </p:nvSpPr>
        <p:spPr>
          <a:xfrm>
            <a:off x="5551200" y="216000"/>
            <a:ext cx="3304800" cy="511200"/>
          </a:xfrm>
        </p:spPr>
        <p:txBody>
          <a:bodyPr>
            <a:normAutofit/>
          </a:bodyPr>
          <a:lstStyle>
            <a:lvl1pPr marL="0" indent="0" algn="r">
              <a:spcAft>
                <a:spcPts val="0"/>
              </a:spcAft>
              <a:buNone/>
              <a:defRPr sz="1400" b="0">
                <a:solidFill>
                  <a:srgbClr val="404040"/>
                </a:solidFill>
              </a:defRPr>
            </a:lvl1pPr>
            <a:lvl2pPr marL="0" indent="0" algn="r">
              <a:spcAft>
                <a:spcPts val="0"/>
              </a:spcAft>
              <a:buNone/>
              <a:tabLst/>
              <a:defRPr sz="1400" b="0">
                <a:solidFill>
                  <a:srgbClr val="404040"/>
                </a:solidFill>
              </a:defRPr>
            </a:lvl2pPr>
          </a:lstStyle>
          <a:p>
            <a:pPr lvl="0"/>
            <a:r>
              <a:rPr lang="en-US" dirty="0" smtClean="0"/>
              <a:t>Click to edit Master text styles</a:t>
            </a:r>
            <a:endParaRPr lang="ru-RU" dirty="0" smtClean="0"/>
          </a:p>
          <a:p>
            <a:pPr lvl="1"/>
            <a:r>
              <a:rPr lang="en-US" dirty="0" smtClean="0"/>
              <a:t>Second level</a:t>
            </a:r>
            <a:endParaRPr lang="ru-RU" dirty="0" smtClean="0"/>
          </a:p>
        </p:txBody>
      </p:sp>
      <p:sp>
        <p:nvSpPr>
          <p:cNvPr id="9" name="Номер слайда 8"/>
          <p:cNvSpPr>
            <a:spLocks noGrp="1"/>
          </p:cNvSpPr>
          <p:nvPr>
            <p:ph type="sldNum" sz="quarter" idx="18"/>
          </p:nvPr>
        </p:nvSpPr>
        <p:spPr/>
        <p:txBody>
          <a:bodyPr/>
          <a:lstStyle/>
          <a:p>
            <a:fld id="{9AA46A46-6D00-4010-9223-7ED843267B57}" type="slidenum">
              <a:rPr lang="en-GB" smtClean="0"/>
              <a:pPr/>
              <a:t>‹#›</a:t>
            </a:fld>
            <a:endParaRPr lang="en-GB"/>
          </a:p>
        </p:txBody>
      </p:sp>
      <p:sp>
        <p:nvSpPr>
          <p:cNvPr id="10" name="Нижний колонтитул 9"/>
          <p:cNvSpPr>
            <a:spLocks noGrp="1"/>
          </p:cNvSpPr>
          <p:nvPr>
            <p:ph type="ftr" sz="quarter" idx="19"/>
          </p:nvPr>
        </p:nvSpPr>
        <p:spPr/>
        <p:txBody>
          <a:bodyPr/>
          <a:lstStyle/>
          <a:p>
            <a:endParaRPr lang="en-GB"/>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23_WWF Green:  page title green two lines body no bullets">
    <p:spTree>
      <p:nvGrpSpPr>
        <p:cNvPr id="1" name=""/>
        <p:cNvGrpSpPr/>
        <p:nvPr/>
      </p:nvGrpSpPr>
      <p:grpSpPr>
        <a:xfrm>
          <a:off x="0" y="0"/>
          <a:ext cx="0" cy="0"/>
          <a:chOff x="0" y="0"/>
          <a:chExt cx="0" cy="0"/>
        </a:xfrm>
      </p:grpSpPr>
      <p:sp>
        <p:nvSpPr>
          <p:cNvPr id="8" name="Text Placeholder 7"/>
          <p:cNvSpPr>
            <a:spLocks noGrp="1"/>
          </p:cNvSpPr>
          <p:nvPr>
            <p:ph type="body" sz="quarter" idx="13" hasCustomPrompt="1"/>
          </p:nvPr>
        </p:nvSpPr>
        <p:spPr>
          <a:xfrm>
            <a:off x="827584" y="519706"/>
            <a:ext cx="4795466" cy="461022"/>
          </a:xfrm>
          <a:noFill/>
          <a:ln w="9525">
            <a:noFill/>
            <a:miter lim="800000"/>
            <a:headEnd/>
            <a:tailEnd/>
          </a:ln>
        </p:spPr>
        <p:txBody>
          <a:bodyPr>
            <a:normAutofit/>
          </a:bodyPr>
          <a:lstStyle>
            <a:lvl1pPr marL="0" indent="0" algn="l" defTabSz="457200" rtl="0" fontAlgn="base">
              <a:spcBef>
                <a:spcPct val="0"/>
              </a:spcBef>
              <a:spcAft>
                <a:spcPct val="0"/>
              </a:spcAft>
              <a:buNone/>
              <a:defRPr lang="en-US" sz="2400" kern="1200" dirty="0" smtClean="0">
                <a:solidFill>
                  <a:srgbClr val="8ABE34"/>
                </a:solidFill>
                <a:latin typeface="Arial" charset="0"/>
                <a:ea typeface="+mn-ea"/>
                <a:cs typeface="Arial" charset="0"/>
              </a:defRPr>
            </a:lvl1pPr>
          </a:lstStyle>
          <a:p>
            <a:pPr lvl="0"/>
            <a:r>
              <a:rPr lang="en-US" dirty="0" smtClean="0"/>
              <a:t>Click to enter Page title</a:t>
            </a:r>
          </a:p>
        </p:txBody>
      </p:sp>
      <p:cxnSp>
        <p:nvCxnSpPr>
          <p:cNvPr id="11" name="Straight Connector 10"/>
          <p:cNvCxnSpPr/>
          <p:nvPr/>
        </p:nvCxnSpPr>
        <p:spPr>
          <a:xfrm>
            <a:off x="928689" y="980728"/>
            <a:ext cx="7956000" cy="0"/>
          </a:xfrm>
          <a:prstGeom prst="line">
            <a:avLst/>
          </a:prstGeom>
          <a:ln w="6350">
            <a:solidFill>
              <a:schemeClr val="tx1">
                <a:lumMod val="75000"/>
                <a:lumOff val="25000"/>
              </a:schemeClr>
            </a:solidFill>
          </a:ln>
          <a:effectLst/>
        </p:spPr>
        <p:style>
          <a:lnRef idx="2">
            <a:schemeClr val="accent1"/>
          </a:lnRef>
          <a:fillRef idx="0">
            <a:schemeClr val="accent1"/>
          </a:fillRef>
          <a:effectRef idx="1">
            <a:schemeClr val="accent1"/>
          </a:effectRef>
          <a:fontRef idx="minor">
            <a:schemeClr val="tx1"/>
          </a:fontRef>
        </p:style>
      </p:cxnSp>
      <p:sp>
        <p:nvSpPr>
          <p:cNvPr id="15" name="Text Placeholder 7"/>
          <p:cNvSpPr>
            <a:spLocks noGrp="1"/>
          </p:cNvSpPr>
          <p:nvPr>
            <p:ph type="body" sz="quarter" idx="15" hasCustomPrompt="1"/>
          </p:nvPr>
        </p:nvSpPr>
        <p:spPr>
          <a:xfrm>
            <a:off x="827584" y="1052736"/>
            <a:ext cx="4795466" cy="461022"/>
          </a:xfrm>
          <a:noFill/>
          <a:ln w="9525">
            <a:noFill/>
            <a:miter lim="800000"/>
            <a:headEnd/>
            <a:tailEnd/>
          </a:ln>
        </p:spPr>
        <p:txBody>
          <a:bodyPr>
            <a:normAutofit/>
          </a:bodyPr>
          <a:lstStyle>
            <a:lvl1pPr marL="0" indent="0" algn="l" defTabSz="457200" rtl="0" fontAlgn="base">
              <a:spcBef>
                <a:spcPct val="0"/>
              </a:spcBef>
              <a:spcAft>
                <a:spcPct val="0"/>
              </a:spcAft>
              <a:buNone/>
              <a:defRPr lang="en-US" sz="1600" b="1" kern="1200" dirty="0" smtClean="0">
                <a:solidFill>
                  <a:schemeClr val="tx1"/>
                </a:solidFill>
                <a:latin typeface="Arial" charset="0"/>
                <a:ea typeface="+mn-ea"/>
                <a:cs typeface="Arial" charset="0"/>
              </a:defRPr>
            </a:lvl1pPr>
          </a:lstStyle>
          <a:p>
            <a:pPr lvl="0"/>
            <a:r>
              <a:rPr lang="en-US" dirty="0" smtClean="0"/>
              <a:t>Click to enter Page title</a:t>
            </a:r>
          </a:p>
        </p:txBody>
      </p:sp>
      <p:sp>
        <p:nvSpPr>
          <p:cNvPr id="13" name="Text Placeholder 12"/>
          <p:cNvSpPr>
            <a:spLocks noGrp="1"/>
          </p:cNvSpPr>
          <p:nvPr>
            <p:ph type="body" sz="quarter" idx="16"/>
          </p:nvPr>
        </p:nvSpPr>
        <p:spPr>
          <a:xfrm>
            <a:off x="819574" y="1772816"/>
            <a:ext cx="7921575" cy="4535487"/>
          </a:xfrm>
        </p:spPr>
        <p:txBody>
          <a:bodyPr/>
          <a:lstStyle>
            <a:lvl1pPr>
              <a:defRPr>
                <a:latin typeface="Arial" pitchFamily="34" charset="0"/>
                <a:cs typeface="Arial" pitchFamily="34" charset="0"/>
              </a:defRPr>
            </a:lvl1pPr>
            <a:lvl2pPr>
              <a:defRPr>
                <a:latin typeface="Arial" pitchFamily="34" charset="0"/>
                <a:cs typeface="Arial" pitchFamily="34" charset="0"/>
              </a:defRPr>
            </a:lvl2pPr>
            <a:lvl3pPr>
              <a:defRPr>
                <a:latin typeface="Arial" pitchFamily="34" charset="0"/>
                <a:cs typeface="Arial" pitchFamily="34" charset="0"/>
              </a:defRPr>
            </a:lvl3pPr>
            <a:lvl4pPr>
              <a:defRPr>
                <a:latin typeface="Arial" pitchFamily="34" charset="0"/>
                <a:cs typeface="Arial" pitchFamily="34" charset="0"/>
              </a:defRPr>
            </a:lvl4pPr>
            <a:lvl5pPr>
              <a:defRPr>
                <a:latin typeface="Arial" pitchFamily="34" charset="0"/>
                <a:cs typeface="Arial"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16" name="TextBox 15"/>
          <p:cNvSpPr txBox="1"/>
          <p:nvPr userDrawn="1"/>
        </p:nvSpPr>
        <p:spPr>
          <a:xfrm>
            <a:off x="6767673" y="116632"/>
            <a:ext cx="2232248" cy="307777"/>
          </a:xfrm>
          <a:prstGeom prst="rect">
            <a:avLst/>
          </a:prstGeom>
          <a:noFill/>
        </p:spPr>
        <p:txBody>
          <a:bodyPr wrap="square" rtlCol="0">
            <a:spAutoFit/>
          </a:bodyPr>
          <a:lstStyle/>
          <a:p>
            <a:pPr marL="0" marR="0" indent="0" algn="r" defTabSz="914400" rtl="0" eaLnBrk="1" fontAlgn="base" latinLnBrk="0" hangingPunct="1">
              <a:lnSpc>
                <a:spcPct val="100000"/>
              </a:lnSpc>
              <a:spcBef>
                <a:spcPct val="0"/>
              </a:spcBef>
              <a:spcAft>
                <a:spcPct val="0"/>
              </a:spcAft>
              <a:buClrTx/>
              <a:buSzTx/>
              <a:buFontTx/>
              <a:buNone/>
              <a:tabLst/>
              <a:defRPr/>
            </a:pPr>
            <a:r>
              <a:rPr lang="fr-CH" sz="1400" dirty="0" smtClean="0"/>
              <a:t>Living </a:t>
            </a:r>
            <a:r>
              <a:rPr lang="fr-CH" sz="1400" dirty="0" err="1" smtClean="0"/>
              <a:t>Planet</a:t>
            </a:r>
            <a:r>
              <a:rPr lang="fr-CH" sz="1400" dirty="0" smtClean="0"/>
              <a:t> Report 2014</a:t>
            </a:r>
            <a:endParaRPr lang="en-GB" sz="1400" dirty="0" smtClean="0"/>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p:cSld name="Text with markers">
    <p:spTree>
      <p:nvGrpSpPr>
        <p:cNvPr id="1" name=""/>
        <p:cNvGrpSpPr/>
        <p:nvPr/>
      </p:nvGrpSpPr>
      <p:grpSpPr>
        <a:xfrm>
          <a:off x="0" y="0"/>
          <a:ext cx="0" cy="0"/>
          <a:chOff x="0" y="0"/>
          <a:chExt cx="0" cy="0"/>
        </a:xfrm>
      </p:grpSpPr>
      <p:sp>
        <p:nvSpPr>
          <p:cNvPr id="15" name="Текст 14"/>
          <p:cNvSpPr>
            <a:spLocks noGrp="1"/>
          </p:cNvSpPr>
          <p:nvPr>
            <p:ph type="body" sz="quarter" idx="14" hasCustomPrompt="1"/>
          </p:nvPr>
        </p:nvSpPr>
        <p:spPr>
          <a:xfrm>
            <a:off x="827088" y="2494800"/>
            <a:ext cx="5429712" cy="3672000"/>
          </a:xfrm>
        </p:spPr>
        <p:txBody>
          <a:bodyPr/>
          <a:lstStyle>
            <a:lvl1pPr indent="-180000">
              <a:defRPr baseline="0"/>
            </a:lvl1pPr>
          </a:lstStyle>
          <a:p>
            <a:pPr lvl="0"/>
            <a:r>
              <a:rPr lang="en-US" dirty="0" smtClean="0"/>
              <a:t>Click to edit Master text style</a:t>
            </a:r>
            <a:endParaRPr lang="ru-RU" dirty="0" smtClean="0"/>
          </a:p>
          <a:p>
            <a:pPr lvl="1"/>
            <a:r>
              <a:rPr lang="en-US" dirty="0" smtClean="0"/>
              <a:t>Second level</a:t>
            </a:r>
            <a:endParaRPr lang="ru-RU" dirty="0" smtClean="0"/>
          </a:p>
        </p:txBody>
      </p:sp>
      <p:cxnSp>
        <p:nvCxnSpPr>
          <p:cNvPr id="11" name="Straight Connector 12"/>
          <p:cNvCxnSpPr/>
          <p:nvPr/>
        </p:nvCxnSpPr>
        <p:spPr>
          <a:xfrm>
            <a:off x="431800" y="2293938"/>
            <a:ext cx="8423275" cy="1587"/>
          </a:xfrm>
          <a:prstGeom prst="line">
            <a:avLst/>
          </a:prstGeom>
          <a:ln w="6350">
            <a:solidFill>
              <a:schemeClr val="tx1">
                <a:lumMod val="75000"/>
                <a:lumOff val="25000"/>
              </a:schemeClr>
            </a:solidFill>
          </a:ln>
          <a:effectLst/>
        </p:spPr>
        <p:style>
          <a:lnRef idx="2">
            <a:schemeClr val="accent1"/>
          </a:lnRef>
          <a:fillRef idx="0">
            <a:schemeClr val="accent1"/>
          </a:fillRef>
          <a:effectRef idx="1">
            <a:schemeClr val="accent1"/>
          </a:effectRef>
          <a:fontRef idx="minor">
            <a:schemeClr val="tx1"/>
          </a:fontRef>
        </p:style>
      </p:cxnSp>
      <p:sp>
        <p:nvSpPr>
          <p:cNvPr id="18" name="Заголовок 13"/>
          <p:cNvSpPr>
            <a:spLocks noGrp="1"/>
          </p:cNvSpPr>
          <p:nvPr>
            <p:ph type="title" hasCustomPrompt="1"/>
          </p:nvPr>
        </p:nvSpPr>
        <p:spPr>
          <a:xfrm>
            <a:off x="827088" y="1360800"/>
            <a:ext cx="8028912" cy="784800"/>
          </a:xfrm>
          <a:prstGeom prst="rect">
            <a:avLst/>
          </a:prstGeom>
        </p:spPr>
        <p:txBody>
          <a:bodyPr anchor="b"/>
          <a:lstStyle/>
          <a:p>
            <a:r>
              <a:rPr lang="en-US" dirty="0" smtClean="0"/>
              <a:t>Click to edit Master title style</a:t>
            </a:r>
            <a:endParaRPr lang="ru-RU" dirty="0"/>
          </a:p>
        </p:txBody>
      </p:sp>
      <p:sp>
        <p:nvSpPr>
          <p:cNvPr id="16" name="Текст 17"/>
          <p:cNvSpPr>
            <a:spLocks noGrp="1"/>
          </p:cNvSpPr>
          <p:nvPr>
            <p:ph type="body" sz="quarter" idx="17" hasCustomPrompt="1"/>
          </p:nvPr>
        </p:nvSpPr>
        <p:spPr>
          <a:xfrm>
            <a:off x="5551200" y="216000"/>
            <a:ext cx="3304800" cy="511200"/>
          </a:xfrm>
        </p:spPr>
        <p:txBody>
          <a:bodyPr>
            <a:normAutofit/>
          </a:bodyPr>
          <a:lstStyle>
            <a:lvl1pPr marL="0" indent="0" algn="r">
              <a:spcAft>
                <a:spcPts val="0"/>
              </a:spcAft>
              <a:buNone/>
              <a:defRPr sz="1400" b="0">
                <a:solidFill>
                  <a:srgbClr val="404040"/>
                </a:solidFill>
              </a:defRPr>
            </a:lvl1pPr>
            <a:lvl2pPr marL="0" indent="0" algn="r">
              <a:spcAft>
                <a:spcPts val="0"/>
              </a:spcAft>
              <a:buNone/>
              <a:tabLst/>
              <a:defRPr sz="1400" b="0">
                <a:solidFill>
                  <a:srgbClr val="404040"/>
                </a:solidFill>
              </a:defRPr>
            </a:lvl2pPr>
          </a:lstStyle>
          <a:p>
            <a:pPr lvl="0"/>
            <a:r>
              <a:rPr lang="en-US" dirty="0" smtClean="0"/>
              <a:t>Click to edit Master text styles</a:t>
            </a:r>
            <a:endParaRPr lang="ru-RU" dirty="0" smtClean="0"/>
          </a:p>
          <a:p>
            <a:pPr lvl="1"/>
            <a:r>
              <a:rPr lang="en-US" dirty="0" smtClean="0"/>
              <a:t>Second level</a:t>
            </a:r>
            <a:endParaRPr lang="ru-RU" dirty="0" smtClean="0"/>
          </a:p>
        </p:txBody>
      </p:sp>
      <p:sp>
        <p:nvSpPr>
          <p:cNvPr id="9" name="Номер слайда 8"/>
          <p:cNvSpPr>
            <a:spLocks noGrp="1"/>
          </p:cNvSpPr>
          <p:nvPr>
            <p:ph type="sldNum" sz="quarter" idx="18"/>
          </p:nvPr>
        </p:nvSpPr>
        <p:spPr/>
        <p:txBody>
          <a:bodyPr/>
          <a:lstStyle/>
          <a:p>
            <a:fld id="{9AA46A46-6D00-4010-9223-7ED843267B57}" type="slidenum">
              <a:rPr lang="en-GB" smtClean="0"/>
              <a:pPr/>
              <a:t>‹#›</a:t>
            </a:fld>
            <a:endParaRPr lang="en-GB"/>
          </a:p>
        </p:txBody>
      </p:sp>
      <p:sp>
        <p:nvSpPr>
          <p:cNvPr id="10" name="Нижний колонтитул 9"/>
          <p:cNvSpPr>
            <a:spLocks noGrp="1"/>
          </p:cNvSpPr>
          <p:nvPr>
            <p:ph type="ftr" sz="quarter" idx="19"/>
          </p:nvPr>
        </p:nvSpPr>
        <p:spPr/>
        <p:txBody>
          <a:bodyPr/>
          <a:lstStyle/>
          <a:p>
            <a:endParaRPr lang="en-GB"/>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p:cSld name="Text">
    <p:spTree>
      <p:nvGrpSpPr>
        <p:cNvPr id="1" name=""/>
        <p:cNvGrpSpPr/>
        <p:nvPr/>
      </p:nvGrpSpPr>
      <p:grpSpPr>
        <a:xfrm>
          <a:off x="0" y="0"/>
          <a:ext cx="0" cy="0"/>
          <a:chOff x="0" y="0"/>
          <a:chExt cx="0" cy="0"/>
        </a:xfrm>
      </p:grpSpPr>
      <p:sp>
        <p:nvSpPr>
          <p:cNvPr id="15" name="Текст 14"/>
          <p:cNvSpPr>
            <a:spLocks noGrp="1"/>
          </p:cNvSpPr>
          <p:nvPr>
            <p:ph type="body" sz="quarter" idx="14" hasCustomPrompt="1"/>
          </p:nvPr>
        </p:nvSpPr>
        <p:spPr>
          <a:xfrm>
            <a:off x="827088" y="2494800"/>
            <a:ext cx="5429712" cy="3672000"/>
          </a:xfrm>
        </p:spPr>
        <p:txBody>
          <a:bodyPr/>
          <a:lstStyle>
            <a:lvl1pPr marL="0" indent="0">
              <a:buNone/>
              <a:defRPr baseline="0"/>
            </a:lvl1pPr>
          </a:lstStyle>
          <a:p>
            <a:pPr lvl="0"/>
            <a:r>
              <a:rPr lang="en-US" dirty="0" smtClean="0"/>
              <a:t>Click to edit Master text style</a:t>
            </a:r>
            <a:endParaRPr lang="ru-RU" dirty="0" smtClean="0"/>
          </a:p>
        </p:txBody>
      </p:sp>
      <p:cxnSp>
        <p:nvCxnSpPr>
          <p:cNvPr id="11" name="Straight Connector 12"/>
          <p:cNvCxnSpPr/>
          <p:nvPr/>
        </p:nvCxnSpPr>
        <p:spPr>
          <a:xfrm>
            <a:off x="431800" y="2293938"/>
            <a:ext cx="8423275" cy="1587"/>
          </a:xfrm>
          <a:prstGeom prst="line">
            <a:avLst/>
          </a:prstGeom>
          <a:ln w="6350">
            <a:solidFill>
              <a:schemeClr val="tx1">
                <a:lumMod val="75000"/>
                <a:lumOff val="25000"/>
              </a:schemeClr>
            </a:solidFill>
          </a:ln>
          <a:effectLst/>
        </p:spPr>
        <p:style>
          <a:lnRef idx="2">
            <a:schemeClr val="accent1"/>
          </a:lnRef>
          <a:fillRef idx="0">
            <a:schemeClr val="accent1"/>
          </a:fillRef>
          <a:effectRef idx="1">
            <a:schemeClr val="accent1"/>
          </a:effectRef>
          <a:fontRef idx="minor">
            <a:schemeClr val="tx1"/>
          </a:fontRef>
        </p:style>
      </p:cxnSp>
      <p:sp>
        <p:nvSpPr>
          <p:cNvPr id="18" name="Заголовок 13"/>
          <p:cNvSpPr>
            <a:spLocks noGrp="1"/>
          </p:cNvSpPr>
          <p:nvPr>
            <p:ph type="title" hasCustomPrompt="1"/>
          </p:nvPr>
        </p:nvSpPr>
        <p:spPr>
          <a:xfrm>
            <a:off x="827088" y="1360800"/>
            <a:ext cx="8028912" cy="784800"/>
          </a:xfrm>
          <a:prstGeom prst="rect">
            <a:avLst/>
          </a:prstGeom>
        </p:spPr>
        <p:txBody>
          <a:bodyPr anchor="b"/>
          <a:lstStyle/>
          <a:p>
            <a:r>
              <a:rPr lang="en-US" dirty="0" smtClean="0"/>
              <a:t>Click to edit Master title style</a:t>
            </a:r>
            <a:endParaRPr lang="ru-RU" dirty="0"/>
          </a:p>
        </p:txBody>
      </p:sp>
      <p:sp>
        <p:nvSpPr>
          <p:cNvPr id="16" name="Текст 17"/>
          <p:cNvSpPr>
            <a:spLocks noGrp="1"/>
          </p:cNvSpPr>
          <p:nvPr>
            <p:ph type="body" sz="quarter" idx="17" hasCustomPrompt="1"/>
          </p:nvPr>
        </p:nvSpPr>
        <p:spPr>
          <a:xfrm>
            <a:off x="5551200" y="216000"/>
            <a:ext cx="3304800" cy="511200"/>
          </a:xfrm>
        </p:spPr>
        <p:txBody>
          <a:bodyPr>
            <a:normAutofit/>
          </a:bodyPr>
          <a:lstStyle>
            <a:lvl1pPr marL="0" indent="0" algn="r">
              <a:spcAft>
                <a:spcPts val="0"/>
              </a:spcAft>
              <a:buNone/>
              <a:defRPr sz="1400" b="0">
                <a:solidFill>
                  <a:srgbClr val="404040"/>
                </a:solidFill>
              </a:defRPr>
            </a:lvl1pPr>
            <a:lvl2pPr marL="0" indent="0" algn="r">
              <a:spcAft>
                <a:spcPts val="0"/>
              </a:spcAft>
              <a:buNone/>
              <a:tabLst/>
              <a:defRPr sz="1400" b="0">
                <a:solidFill>
                  <a:srgbClr val="404040"/>
                </a:solidFill>
              </a:defRPr>
            </a:lvl2pPr>
          </a:lstStyle>
          <a:p>
            <a:pPr lvl="0"/>
            <a:r>
              <a:rPr lang="en-US" dirty="0" smtClean="0"/>
              <a:t>Click to edit Master text styles</a:t>
            </a:r>
            <a:endParaRPr lang="ru-RU" dirty="0" smtClean="0"/>
          </a:p>
          <a:p>
            <a:pPr lvl="1"/>
            <a:r>
              <a:rPr lang="en-US" dirty="0" smtClean="0"/>
              <a:t>Second level</a:t>
            </a:r>
            <a:endParaRPr lang="ru-RU" dirty="0" smtClean="0"/>
          </a:p>
        </p:txBody>
      </p:sp>
      <p:sp>
        <p:nvSpPr>
          <p:cNvPr id="9" name="Номер слайда 8"/>
          <p:cNvSpPr>
            <a:spLocks noGrp="1"/>
          </p:cNvSpPr>
          <p:nvPr>
            <p:ph type="sldNum" sz="quarter" idx="18"/>
          </p:nvPr>
        </p:nvSpPr>
        <p:spPr/>
        <p:txBody>
          <a:bodyPr/>
          <a:lstStyle/>
          <a:p>
            <a:fld id="{9AA46A46-6D00-4010-9223-7ED843267B57}" type="slidenum">
              <a:rPr lang="en-GB" smtClean="0"/>
              <a:pPr/>
              <a:t>‹#›</a:t>
            </a:fld>
            <a:endParaRPr lang="en-GB"/>
          </a:p>
        </p:txBody>
      </p:sp>
      <p:sp>
        <p:nvSpPr>
          <p:cNvPr id="10" name="Нижний колонтитул 9"/>
          <p:cNvSpPr>
            <a:spLocks noGrp="1"/>
          </p:cNvSpPr>
          <p:nvPr>
            <p:ph type="ftr" sz="quarter" idx="19"/>
          </p:nvPr>
        </p:nvSpPr>
        <p:spPr/>
        <p:txBody>
          <a:bodyPr/>
          <a:lstStyle/>
          <a:p>
            <a:endParaRPr lang="en-GB"/>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p:cSld name="Object_with_text_left">
    <p:spTree>
      <p:nvGrpSpPr>
        <p:cNvPr id="1" name=""/>
        <p:cNvGrpSpPr/>
        <p:nvPr/>
      </p:nvGrpSpPr>
      <p:grpSpPr>
        <a:xfrm>
          <a:off x="0" y="0"/>
          <a:ext cx="0" cy="0"/>
          <a:chOff x="0" y="0"/>
          <a:chExt cx="0" cy="0"/>
        </a:xfrm>
      </p:grpSpPr>
      <p:sp>
        <p:nvSpPr>
          <p:cNvPr id="17" name="Содержимое 16"/>
          <p:cNvSpPr>
            <a:spLocks noGrp="1"/>
          </p:cNvSpPr>
          <p:nvPr>
            <p:ph sz="quarter" idx="15" hasCustomPrompt="1"/>
          </p:nvPr>
        </p:nvSpPr>
        <p:spPr>
          <a:xfrm>
            <a:off x="539552" y="2492375"/>
            <a:ext cx="5724723" cy="3672000"/>
          </a:xfrm>
        </p:spPr>
        <p:txBody>
          <a:bodyPr/>
          <a:lstStyle/>
          <a:p>
            <a:pPr lvl="0"/>
            <a:r>
              <a:rPr lang="en-US" dirty="0" smtClean="0"/>
              <a:t>Click to edit Master text style</a:t>
            </a:r>
            <a:endParaRPr lang="ru-RU" dirty="0" smtClean="0"/>
          </a:p>
          <a:p>
            <a:pPr lvl="1"/>
            <a:r>
              <a:rPr lang="en-US" dirty="0" smtClean="0"/>
              <a:t>Second level</a:t>
            </a:r>
            <a:endParaRPr lang="ru-RU" dirty="0" smtClean="0"/>
          </a:p>
        </p:txBody>
      </p:sp>
      <p:cxnSp>
        <p:nvCxnSpPr>
          <p:cNvPr id="11" name="Straight Connector 12"/>
          <p:cNvCxnSpPr/>
          <p:nvPr/>
        </p:nvCxnSpPr>
        <p:spPr>
          <a:xfrm>
            <a:off x="431800" y="2293938"/>
            <a:ext cx="8423275" cy="1587"/>
          </a:xfrm>
          <a:prstGeom prst="line">
            <a:avLst/>
          </a:prstGeom>
          <a:ln w="6350">
            <a:solidFill>
              <a:schemeClr val="tx1">
                <a:lumMod val="75000"/>
                <a:lumOff val="25000"/>
              </a:schemeClr>
            </a:solidFill>
          </a:ln>
          <a:effectLst/>
        </p:spPr>
        <p:style>
          <a:lnRef idx="2">
            <a:schemeClr val="accent1"/>
          </a:lnRef>
          <a:fillRef idx="0">
            <a:schemeClr val="accent1"/>
          </a:fillRef>
          <a:effectRef idx="1">
            <a:schemeClr val="accent1"/>
          </a:effectRef>
          <a:fontRef idx="minor">
            <a:schemeClr val="tx1"/>
          </a:fontRef>
        </p:style>
      </p:cxnSp>
      <p:sp>
        <p:nvSpPr>
          <p:cNvPr id="10" name="Заголовок 13"/>
          <p:cNvSpPr>
            <a:spLocks noGrp="1"/>
          </p:cNvSpPr>
          <p:nvPr>
            <p:ph type="title" hasCustomPrompt="1"/>
          </p:nvPr>
        </p:nvSpPr>
        <p:spPr>
          <a:xfrm>
            <a:off x="827088" y="1360800"/>
            <a:ext cx="8028912" cy="784800"/>
          </a:xfrm>
          <a:prstGeom prst="rect">
            <a:avLst/>
          </a:prstGeom>
        </p:spPr>
        <p:txBody>
          <a:bodyPr anchor="b"/>
          <a:lstStyle/>
          <a:p>
            <a:r>
              <a:rPr lang="en-US" dirty="0" smtClean="0"/>
              <a:t>Click to edit Master title style</a:t>
            </a:r>
            <a:endParaRPr lang="ru-RU" dirty="0"/>
          </a:p>
        </p:txBody>
      </p:sp>
      <p:sp>
        <p:nvSpPr>
          <p:cNvPr id="18" name="Текст 17"/>
          <p:cNvSpPr>
            <a:spLocks noGrp="1"/>
          </p:cNvSpPr>
          <p:nvPr>
            <p:ph type="body" sz="quarter" idx="17" hasCustomPrompt="1"/>
          </p:nvPr>
        </p:nvSpPr>
        <p:spPr>
          <a:xfrm>
            <a:off x="5551200" y="216000"/>
            <a:ext cx="3304800" cy="511200"/>
          </a:xfrm>
        </p:spPr>
        <p:txBody>
          <a:bodyPr>
            <a:normAutofit/>
          </a:bodyPr>
          <a:lstStyle>
            <a:lvl1pPr marL="0" indent="0" algn="r">
              <a:spcAft>
                <a:spcPts val="0"/>
              </a:spcAft>
              <a:buNone/>
              <a:defRPr sz="1400" b="0">
                <a:solidFill>
                  <a:srgbClr val="404040"/>
                </a:solidFill>
              </a:defRPr>
            </a:lvl1pPr>
            <a:lvl2pPr marL="0" indent="0" algn="r">
              <a:spcAft>
                <a:spcPts val="0"/>
              </a:spcAft>
              <a:buNone/>
              <a:tabLst/>
              <a:defRPr sz="1400" b="0">
                <a:solidFill>
                  <a:srgbClr val="404040"/>
                </a:solidFill>
              </a:defRPr>
            </a:lvl2pPr>
          </a:lstStyle>
          <a:p>
            <a:pPr lvl="0"/>
            <a:r>
              <a:rPr lang="en-US" dirty="0" smtClean="0"/>
              <a:t>Click to edit Master text styles</a:t>
            </a:r>
            <a:endParaRPr lang="ru-RU" dirty="0" smtClean="0"/>
          </a:p>
          <a:p>
            <a:pPr lvl="1"/>
            <a:r>
              <a:rPr lang="en-US" dirty="0" smtClean="0"/>
              <a:t>Second level</a:t>
            </a:r>
            <a:endParaRPr lang="ru-RU" dirty="0" smtClean="0"/>
          </a:p>
        </p:txBody>
      </p:sp>
      <p:sp>
        <p:nvSpPr>
          <p:cNvPr id="9" name="Номер слайда 8"/>
          <p:cNvSpPr>
            <a:spLocks noGrp="1"/>
          </p:cNvSpPr>
          <p:nvPr>
            <p:ph type="sldNum" sz="quarter" idx="18"/>
          </p:nvPr>
        </p:nvSpPr>
        <p:spPr/>
        <p:txBody>
          <a:bodyPr/>
          <a:lstStyle/>
          <a:p>
            <a:fld id="{9AA46A46-6D00-4010-9223-7ED843267B57}" type="slidenum">
              <a:rPr lang="en-GB" smtClean="0"/>
              <a:pPr/>
              <a:t>‹#›</a:t>
            </a:fld>
            <a:endParaRPr lang="en-GB"/>
          </a:p>
        </p:txBody>
      </p:sp>
      <p:sp>
        <p:nvSpPr>
          <p:cNvPr id="12" name="Нижний колонтитул 11"/>
          <p:cNvSpPr>
            <a:spLocks noGrp="1"/>
          </p:cNvSpPr>
          <p:nvPr>
            <p:ph type="ftr" sz="quarter" idx="19"/>
          </p:nvPr>
        </p:nvSpPr>
        <p:spPr/>
        <p:txBody>
          <a:bodyPr/>
          <a:lstStyle/>
          <a:p>
            <a:endParaRPr lang="en-GB"/>
          </a:p>
        </p:txBody>
      </p:sp>
      <p:sp>
        <p:nvSpPr>
          <p:cNvPr id="20" name="Текст 22"/>
          <p:cNvSpPr>
            <a:spLocks noGrp="1"/>
          </p:cNvSpPr>
          <p:nvPr>
            <p:ph type="body" sz="quarter" idx="20" hasCustomPrompt="1"/>
          </p:nvPr>
        </p:nvSpPr>
        <p:spPr>
          <a:xfrm>
            <a:off x="6477000" y="2492375"/>
            <a:ext cx="2378074" cy="3671888"/>
          </a:xfrm>
          <a:prstGeom prst="rect">
            <a:avLst/>
          </a:prstGeom>
        </p:spPr>
        <p:txBody>
          <a:bodyPr/>
          <a:lstStyle>
            <a:lvl1pPr marL="136525" indent="-136525">
              <a:spcBef>
                <a:spcPts val="600"/>
              </a:spcBef>
              <a:defRPr lang="ru-RU" sz="1400" kern="1200" baseline="0" dirty="0" smtClean="0">
                <a:solidFill>
                  <a:srgbClr val="404040"/>
                </a:solidFill>
                <a:latin typeface="Arial"/>
                <a:ea typeface="Geneva" pitchFamily="-106" charset="-128"/>
                <a:cs typeface="Arial"/>
              </a:defRPr>
            </a:lvl1pPr>
          </a:lstStyle>
          <a:p>
            <a:pPr marL="142875" marR="0" lvl="0" indent="-142875" algn="l" defTabSz="457200" rtl="0" eaLnBrk="0" fontAlgn="base" latinLnBrk="0" hangingPunct="0">
              <a:lnSpc>
                <a:spcPct val="100000"/>
              </a:lnSpc>
              <a:spcBef>
                <a:spcPts val="600"/>
              </a:spcBef>
              <a:spcAft>
                <a:spcPct val="0"/>
              </a:spcAft>
              <a:buClrTx/>
              <a:buSzTx/>
              <a:buFont typeface="Arial" charset="0"/>
              <a:buChar char="•"/>
              <a:tabLst/>
              <a:defRPr/>
            </a:pPr>
            <a:r>
              <a:rPr kumimoji="0" lang="en-US" sz="1400" b="0" i="0" u="none" strike="noStrike" kern="1200" cap="none" spc="0" normalizeH="0" baseline="0" noProof="0" dirty="0" smtClean="0">
                <a:ln>
                  <a:noFill/>
                </a:ln>
                <a:solidFill>
                  <a:srgbClr val="404040"/>
                </a:solidFill>
                <a:effectLst/>
                <a:uLnTx/>
                <a:uFillTx/>
                <a:latin typeface="Arial"/>
                <a:ea typeface="Geneva" pitchFamily="-106" charset="-128"/>
                <a:cs typeface="Arial"/>
              </a:rPr>
              <a:t>Click to edit Master text style</a:t>
            </a:r>
            <a:endParaRPr kumimoji="0" lang="ru-RU" sz="1400" b="0" i="0" u="none" strike="noStrike" kern="1200" cap="none" spc="0" normalizeH="0" baseline="0" noProof="0" dirty="0" smtClean="0">
              <a:ln>
                <a:noFill/>
              </a:ln>
              <a:solidFill>
                <a:srgbClr val="404040"/>
              </a:solidFill>
              <a:effectLst/>
              <a:uLnTx/>
              <a:uFillTx/>
              <a:latin typeface="Arial"/>
              <a:ea typeface="Geneva" pitchFamily="-106" charset="-128"/>
              <a:cs typeface="Arial"/>
            </a:endParaRPr>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p:cSld name="Object">
    <p:spTree>
      <p:nvGrpSpPr>
        <p:cNvPr id="1" name=""/>
        <p:cNvGrpSpPr/>
        <p:nvPr/>
      </p:nvGrpSpPr>
      <p:grpSpPr>
        <a:xfrm>
          <a:off x="0" y="0"/>
          <a:ext cx="0" cy="0"/>
          <a:chOff x="0" y="0"/>
          <a:chExt cx="0" cy="0"/>
        </a:xfrm>
      </p:grpSpPr>
      <p:sp>
        <p:nvSpPr>
          <p:cNvPr id="17" name="Содержимое 16"/>
          <p:cNvSpPr>
            <a:spLocks noGrp="1"/>
          </p:cNvSpPr>
          <p:nvPr>
            <p:ph sz="quarter" idx="15" hasCustomPrompt="1"/>
          </p:nvPr>
        </p:nvSpPr>
        <p:spPr>
          <a:xfrm>
            <a:off x="539551" y="2492375"/>
            <a:ext cx="6537600" cy="3672000"/>
          </a:xfrm>
        </p:spPr>
        <p:txBody>
          <a:bodyPr/>
          <a:lstStyle/>
          <a:p>
            <a:pPr lvl="0"/>
            <a:r>
              <a:rPr lang="en-US" dirty="0" smtClean="0"/>
              <a:t>Click to edit Master text style</a:t>
            </a:r>
            <a:endParaRPr lang="ru-RU" dirty="0" smtClean="0"/>
          </a:p>
          <a:p>
            <a:pPr lvl="1"/>
            <a:r>
              <a:rPr lang="en-US" dirty="0" smtClean="0"/>
              <a:t>Second level</a:t>
            </a:r>
            <a:endParaRPr lang="ru-RU" dirty="0" smtClean="0"/>
          </a:p>
        </p:txBody>
      </p:sp>
      <p:cxnSp>
        <p:nvCxnSpPr>
          <p:cNvPr id="11" name="Straight Connector 12"/>
          <p:cNvCxnSpPr/>
          <p:nvPr/>
        </p:nvCxnSpPr>
        <p:spPr>
          <a:xfrm>
            <a:off x="431800" y="2293938"/>
            <a:ext cx="8423275" cy="1587"/>
          </a:xfrm>
          <a:prstGeom prst="line">
            <a:avLst/>
          </a:prstGeom>
          <a:ln w="6350">
            <a:solidFill>
              <a:schemeClr val="tx1">
                <a:lumMod val="75000"/>
                <a:lumOff val="25000"/>
              </a:schemeClr>
            </a:solidFill>
          </a:ln>
          <a:effectLst/>
        </p:spPr>
        <p:style>
          <a:lnRef idx="2">
            <a:schemeClr val="accent1"/>
          </a:lnRef>
          <a:fillRef idx="0">
            <a:schemeClr val="accent1"/>
          </a:fillRef>
          <a:effectRef idx="1">
            <a:schemeClr val="accent1"/>
          </a:effectRef>
          <a:fontRef idx="minor">
            <a:schemeClr val="tx1"/>
          </a:fontRef>
        </p:style>
      </p:cxnSp>
      <p:sp>
        <p:nvSpPr>
          <p:cNvPr id="10" name="Заголовок 13"/>
          <p:cNvSpPr>
            <a:spLocks noGrp="1"/>
          </p:cNvSpPr>
          <p:nvPr>
            <p:ph type="title" hasCustomPrompt="1"/>
          </p:nvPr>
        </p:nvSpPr>
        <p:spPr>
          <a:xfrm>
            <a:off x="827088" y="1360800"/>
            <a:ext cx="8028912" cy="784800"/>
          </a:xfrm>
          <a:prstGeom prst="rect">
            <a:avLst/>
          </a:prstGeom>
        </p:spPr>
        <p:txBody>
          <a:bodyPr anchor="b"/>
          <a:lstStyle/>
          <a:p>
            <a:r>
              <a:rPr lang="en-US" dirty="0" smtClean="0"/>
              <a:t>Click to edit Master title style</a:t>
            </a:r>
            <a:endParaRPr lang="ru-RU" dirty="0"/>
          </a:p>
        </p:txBody>
      </p:sp>
      <p:sp>
        <p:nvSpPr>
          <p:cNvPr id="18" name="Текст 17"/>
          <p:cNvSpPr>
            <a:spLocks noGrp="1"/>
          </p:cNvSpPr>
          <p:nvPr>
            <p:ph type="body" sz="quarter" idx="17" hasCustomPrompt="1"/>
          </p:nvPr>
        </p:nvSpPr>
        <p:spPr>
          <a:xfrm>
            <a:off x="5551200" y="216000"/>
            <a:ext cx="3304800" cy="511200"/>
          </a:xfrm>
        </p:spPr>
        <p:txBody>
          <a:bodyPr>
            <a:normAutofit/>
          </a:bodyPr>
          <a:lstStyle>
            <a:lvl1pPr marL="0" indent="0" algn="r">
              <a:spcAft>
                <a:spcPts val="0"/>
              </a:spcAft>
              <a:buNone/>
              <a:defRPr sz="1400" b="0">
                <a:solidFill>
                  <a:srgbClr val="404040"/>
                </a:solidFill>
              </a:defRPr>
            </a:lvl1pPr>
            <a:lvl2pPr marL="0" indent="0" algn="r">
              <a:spcAft>
                <a:spcPts val="0"/>
              </a:spcAft>
              <a:buNone/>
              <a:tabLst/>
              <a:defRPr sz="1400" b="0">
                <a:solidFill>
                  <a:srgbClr val="404040"/>
                </a:solidFill>
              </a:defRPr>
            </a:lvl2pPr>
          </a:lstStyle>
          <a:p>
            <a:pPr lvl="0"/>
            <a:r>
              <a:rPr lang="en-US" dirty="0" smtClean="0"/>
              <a:t>Click to edit Master text styles</a:t>
            </a:r>
            <a:endParaRPr lang="ru-RU" dirty="0" smtClean="0"/>
          </a:p>
          <a:p>
            <a:pPr lvl="1"/>
            <a:r>
              <a:rPr lang="en-US" dirty="0" smtClean="0"/>
              <a:t>Second level</a:t>
            </a:r>
            <a:endParaRPr lang="ru-RU" dirty="0" smtClean="0"/>
          </a:p>
        </p:txBody>
      </p:sp>
      <p:sp>
        <p:nvSpPr>
          <p:cNvPr id="9" name="Номер слайда 8"/>
          <p:cNvSpPr>
            <a:spLocks noGrp="1"/>
          </p:cNvSpPr>
          <p:nvPr>
            <p:ph type="sldNum" sz="quarter" idx="18"/>
          </p:nvPr>
        </p:nvSpPr>
        <p:spPr/>
        <p:txBody>
          <a:bodyPr/>
          <a:lstStyle/>
          <a:p>
            <a:fld id="{9AA46A46-6D00-4010-9223-7ED843267B57}" type="slidenum">
              <a:rPr lang="en-GB" smtClean="0"/>
              <a:pPr/>
              <a:t>‹#›</a:t>
            </a:fld>
            <a:endParaRPr lang="en-GB"/>
          </a:p>
        </p:txBody>
      </p:sp>
      <p:sp>
        <p:nvSpPr>
          <p:cNvPr id="12" name="Нижний колонтитул 11"/>
          <p:cNvSpPr>
            <a:spLocks noGrp="1"/>
          </p:cNvSpPr>
          <p:nvPr>
            <p:ph type="ftr" sz="quarter" idx="19"/>
          </p:nvPr>
        </p:nvSpPr>
        <p:spPr/>
        <p:txBody>
          <a:bodyPr/>
          <a:lstStyle/>
          <a:p>
            <a:endParaRPr lang="en-GB"/>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p:cSld name="Picture with a subtext">
    <p:spTree>
      <p:nvGrpSpPr>
        <p:cNvPr id="1" name=""/>
        <p:cNvGrpSpPr/>
        <p:nvPr/>
      </p:nvGrpSpPr>
      <p:grpSpPr>
        <a:xfrm>
          <a:off x="0" y="0"/>
          <a:ext cx="0" cy="0"/>
          <a:chOff x="0" y="0"/>
          <a:chExt cx="0" cy="0"/>
        </a:xfrm>
      </p:grpSpPr>
      <p:sp>
        <p:nvSpPr>
          <p:cNvPr id="6" name="Рисунок 5"/>
          <p:cNvSpPr>
            <a:spLocks noGrp="1"/>
          </p:cNvSpPr>
          <p:nvPr>
            <p:ph type="pic" sz="quarter" idx="12" hasCustomPrompt="1"/>
          </p:nvPr>
        </p:nvSpPr>
        <p:spPr>
          <a:xfrm>
            <a:off x="2062800" y="1519200"/>
            <a:ext cx="6789600" cy="3790800"/>
          </a:xfrm>
        </p:spPr>
        <p:txBody>
          <a:bodyPr/>
          <a:lstStyle>
            <a:lvl1pPr>
              <a:defRPr/>
            </a:lvl1pPr>
          </a:lstStyle>
          <a:p>
            <a:r>
              <a:rPr lang="en-US" dirty="0" smtClean="0"/>
              <a:t>Picture</a:t>
            </a:r>
            <a:endParaRPr lang="ru-RU" dirty="0"/>
          </a:p>
        </p:txBody>
      </p:sp>
      <p:sp>
        <p:nvSpPr>
          <p:cNvPr id="11" name="Текст 9"/>
          <p:cNvSpPr>
            <a:spLocks noGrp="1"/>
          </p:cNvSpPr>
          <p:nvPr>
            <p:ph type="body" sz="quarter" idx="14" hasCustomPrompt="1"/>
          </p:nvPr>
        </p:nvSpPr>
        <p:spPr>
          <a:xfrm>
            <a:off x="2062800" y="5407200"/>
            <a:ext cx="4244400" cy="756000"/>
          </a:xfrm>
        </p:spPr>
        <p:txBody>
          <a:bodyPr anchor="t" anchorCtr="0">
            <a:normAutofit/>
          </a:bodyPr>
          <a:lstStyle>
            <a:lvl1pPr marL="0" indent="0">
              <a:buNone/>
              <a:defRPr sz="1400" baseline="0">
                <a:solidFill>
                  <a:schemeClr val="tx1"/>
                </a:solidFill>
              </a:defRPr>
            </a:lvl1pPr>
          </a:lstStyle>
          <a:p>
            <a:pPr lvl="0"/>
            <a:r>
              <a:rPr lang="en-US" dirty="0" smtClean="0"/>
              <a:t>Click to edit Master text style</a:t>
            </a:r>
            <a:endParaRPr lang="ru-RU" dirty="0" smtClean="0"/>
          </a:p>
        </p:txBody>
      </p:sp>
      <p:sp>
        <p:nvSpPr>
          <p:cNvPr id="12" name="Текст 9"/>
          <p:cNvSpPr>
            <a:spLocks noGrp="1"/>
          </p:cNvSpPr>
          <p:nvPr>
            <p:ph type="body" sz="quarter" idx="15" hasCustomPrompt="1"/>
          </p:nvPr>
        </p:nvSpPr>
        <p:spPr>
          <a:xfrm>
            <a:off x="7236000" y="5407200"/>
            <a:ext cx="1616400" cy="756000"/>
          </a:xfrm>
        </p:spPr>
        <p:txBody>
          <a:bodyPr anchor="t">
            <a:noAutofit/>
          </a:bodyPr>
          <a:lstStyle>
            <a:lvl1pPr marL="0" indent="0">
              <a:buNone/>
              <a:defRPr sz="1000" baseline="0">
                <a:solidFill>
                  <a:schemeClr val="tx1"/>
                </a:solidFill>
              </a:defRPr>
            </a:lvl1pPr>
          </a:lstStyle>
          <a:p>
            <a:pPr lvl="0"/>
            <a:r>
              <a:rPr lang="en-US" dirty="0" smtClean="0"/>
              <a:t>Click to edit Master text style</a:t>
            </a:r>
            <a:endParaRPr lang="ru-RU" dirty="0" smtClean="0"/>
          </a:p>
        </p:txBody>
      </p:sp>
      <p:cxnSp>
        <p:nvCxnSpPr>
          <p:cNvPr id="13" name="Straight Connector 5"/>
          <p:cNvCxnSpPr/>
          <p:nvPr/>
        </p:nvCxnSpPr>
        <p:spPr>
          <a:xfrm>
            <a:off x="5173975" y="3881438"/>
            <a:ext cx="2921000" cy="1587"/>
          </a:xfrm>
          <a:prstGeom prst="line">
            <a:avLst/>
          </a:prstGeom>
          <a:ln w="6350">
            <a:solidFill>
              <a:srgbClr val="F3F2E9"/>
            </a:solidFill>
          </a:ln>
          <a:effectLst/>
        </p:spPr>
        <p:style>
          <a:lnRef idx="2">
            <a:schemeClr val="accent1"/>
          </a:lnRef>
          <a:fillRef idx="0">
            <a:schemeClr val="accent1"/>
          </a:fillRef>
          <a:effectRef idx="1">
            <a:schemeClr val="accent1"/>
          </a:effectRef>
          <a:fontRef idx="minor">
            <a:schemeClr val="tx1"/>
          </a:fontRef>
        </p:style>
      </p:cxnSp>
      <p:sp>
        <p:nvSpPr>
          <p:cNvPr id="17" name="Текст 16"/>
          <p:cNvSpPr>
            <a:spLocks noGrp="1"/>
          </p:cNvSpPr>
          <p:nvPr>
            <p:ph type="body" sz="quarter" idx="16" hasCustomPrompt="1"/>
          </p:nvPr>
        </p:nvSpPr>
        <p:spPr>
          <a:xfrm>
            <a:off x="8877600" y="1519200"/>
            <a:ext cx="180000" cy="3790800"/>
          </a:xfrm>
        </p:spPr>
        <p:txBody>
          <a:bodyPr vert="vert270" wrap="none">
            <a:noAutofit/>
          </a:bodyPr>
          <a:lstStyle>
            <a:lvl1pPr>
              <a:buNone/>
              <a:defRPr sz="800" baseline="0"/>
            </a:lvl1pPr>
          </a:lstStyle>
          <a:p>
            <a:pPr lvl="0"/>
            <a:r>
              <a:rPr lang="en-US" dirty="0" smtClean="0"/>
              <a:t>Photo credit here</a:t>
            </a:r>
            <a:endParaRPr lang="ru-RU" dirty="0" smtClean="0"/>
          </a:p>
        </p:txBody>
      </p:sp>
      <p:cxnSp>
        <p:nvCxnSpPr>
          <p:cNvPr id="14" name="Straight Connector 12"/>
          <p:cNvCxnSpPr/>
          <p:nvPr/>
        </p:nvCxnSpPr>
        <p:spPr>
          <a:xfrm>
            <a:off x="431800" y="1519238"/>
            <a:ext cx="8423274" cy="0"/>
          </a:xfrm>
          <a:prstGeom prst="line">
            <a:avLst/>
          </a:prstGeom>
          <a:ln w="6350">
            <a:solidFill>
              <a:schemeClr val="tx1">
                <a:lumMod val="75000"/>
                <a:lumOff val="25000"/>
              </a:schemeClr>
            </a:solidFill>
          </a:ln>
          <a:effectLst/>
        </p:spPr>
        <p:style>
          <a:lnRef idx="2">
            <a:schemeClr val="accent1"/>
          </a:lnRef>
          <a:fillRef idx="0">
            <a:schemeClr val="accent1"/>
          </a:fillRef>
          <a:effectRef idx="1">
            <a:schemeClr val="accent1"/>
          </a:effectRef>
          <a:fontRef idx="minor">
            <a:schemeClr val="tx1"/>
          </a:fontRef>
        </p:style>
      </p:cxnSp>
      <p:sp>
        <p:nvSpPr>
          <p:cNvPr id="20" name="Текст 17"/>
          <p:cNvSpPr>
            <a:spLocks noGrp="1"/>
          </p:cNvSpPr>
          <p:nvPr>
            <p:ph type="body" sz="quarter" idx="17" hasCustomPrompt="1"/>
          </p:nvPr>
        </p:nvSpPr>
        <p:spPr>
          <a:xfrm>
            <a:off x="5551200" y="216000"/>
            <a:ext cx="3304800" cy="511200"/>
          </a:xfrm>
        </p:spPr>
        <p:txBody>
          <a:bodyPr>
            <a:normAutofit/>
          </a:bodyPr>
          <a:lstStyle>
            <a:lvl1pPr marL="0" indent="0" algn="r">
              <a:spcAft>
                <a:spcPts val="0"/>
              </a:spcAft>
              <a:buNone/>
              <a:defRPr sz="1400" b="0">
                <a:solidFill>
                  <a:srgbClr val="404040"/>
                </a:solidFill>
              </a:defRPr>
            </a:lvl1pPr>
            <a:lvl2pPr marL="0" indent="0" algn="r">
              <a:spcAft>
                <a:spcPts val="0"/>
              </a:spcAft>
              <a:buNone/>
              <a:tabLst/>
              <a:defRPr sz="1400" b="0">
                <a:solidFill>
                  <a:srgbClr val="404040"/>
                </a:solidFill>
              </a:defRPr>
            </a:lvl2pPr>
          </a:lstStyle>
          <a:p>
            <a:pPr lvl="0"/>
            <a:r>
              <a:rPr lang="en-US" dirty="0" smtClean="0"/>
              <a:t>Click to edit Master text styles</a:t>
            </a:r>
            <a:endParaRPr lang="ru-RU" dirty="0" smtClean="0"/>
          </a:p>
          <a:p>
            <a:pPr lvl="1"/>
            <a:r>
              <a:rPr lang="en-US" dirty="0" smtClean="0"/>
              <a:t>Second level</a:t>
            </a:r>
            <a:endParaRPr lang="ru-RU" dirty="0" smtClean="0"/>
          </a:p>
        </p:txBody>
      </p:sp>
      <p:sp>
        <p:nvSpPr>
          <p:cNvPr id="21" name="Номер слайда 20"/>
          <p:cNvSpPr>
            <a:spLocks noGrp="1"/>
          </p:cNvSpPr>
          <p:nvPr>
            <p:ph type="sldNum" sz="quarter" idx="18"/>
          </p:nvPr>
        </p:nvSpPr>
        <p:spPr/>
        <p:txBody>
          <a:bodyPr/>
          <a:lstStyle/>
          <a:p>
            <a:fld id="{9AA46A46-6D00-4010-9223-7ED843267B57}" type="slidenum">
              <a:rPr lang="en-GB" smtClean="0"/>
              <a:pPr/>
              <a:t>‹#›</a:t>
            </a:fld>
            <a:endParaRPr lang="en-GB"/>
          </a:p>
        </p:txBody>
      </p:sp>
      <p:sp>
        <p:nvSpPr>
          <p:cNvPr id="22" name="Нижний колонтитул 21"/>
          <p:cNvSpPr>
            <a:spLocks noGrp="1"/>
          </p:cNvSpPr>
          <p:nvPr>
            <p:ph type="ftr" sz="quarter" idx="19"/>
          </p:nvPr>
        </p:nvSpPr>
        <p:spPr/>
        <p:txBody>
          <a:bodyPr/>
          <a:lstStyle/>
          <a:p>
            <a:endParaRPr lang="en-GB"/>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p:cSld name="Large picture">
    <p:spTree>
      <p:nvGrpSpPr>
        <p:cNvPr id="1" name=""/>
        <p:cNvGrpSpPr/>
        <p:nvPr/>
      </p:nvGrpSpPr>
      <p:grpSpPr>
        <a:xfrm>
          <a:off x="0" y="0"/>
          <a:ext cx="0" cy="0"/>
          <a:chOff x="0" y="0"/>
          <a:chExt cx="0" cy="0"/>
        </a:xfrm>
      </p:grpSpPr>
      <p:cxnSp>
        <p:nvCxnSpPr>
          <p:cNvPr id="13" name="Straight Connector 5"/>
          <p:cNvCxnSpPr/>
          <p:nvPr/>
        </p:nvCxnSpPr>
        <p:spPr>
          <a:xfrm>
            <a:off x="5173975" y="3881438"/>
            <a:ext cx="2921000" cy="1587"/>
          </a:xfrm>
          <a:prstGeom prst="line">
            <a:avLst/>
          </a:prstGeom>
          <a:ln w="6350">
            <a:solidFill>
              <a:srgbClr val="F3F2E9"/>
            </a:solidFill>
          </a:ln>
          <a:effectLst/>
        </p:spPr>
        <p:style>
          <a:lnRef idx="2">
            <a:schemeClr val="accent1"/>
          </a:lnRef>
          <a:fillRef idx="0">
            <a:schemeClr val="accent1"/>
          </a:fillRef>
          <a:effectRef idx="1">
            <a:schemeClr val="accent1"/>
          </a:effectRef>
          <a:fontRef idx="minor">
            <a:schemeClr val="tx1"/>
          </a:fontRef>
        </p:style>
      </p:cxnSp>
      <p:sp>
        <p:nvSpPr>
          <p:cNvPr id="17" name="Текст 16"/>
          <p:cNvSpPr>
            <a:spLocks noGrp="1"/>
          </p:cNvSpPr>
          <p:nvPr>
            <p:ph type="body" sz="quarter" idx="16" hasCustomPrompt="1"/>
          </p:nvPr>
        </p:nvSpPr>
        <p:spPr>
          <a:xfrm>
            <a:off x="8964000" y="2923200"/>
            <a:ext cx="180000" cy="3704400"/>
          </a:xfrm>
        </p:spPr>
        <p:txBody>
          <a:bodyPr vert="vert270" wrap="none">
            <a:noAutofit/>
          </a:bodyPr>
          <a:lstStyle>
            <a:lvl1pPr>
              <a:buNone/>
              <a:defRPr sz="800" baseline="0"/>
            </a:lvl1pPr>
          </a:lstStyle>
          <a:p>
            <a:pPr lvl="0"/>
            <a:r>
              <a:rPr lang="en-US" dirty="0" smtClean="0"/>
              <a:t>Photo credit here</a:t>
            </a:r>
            <a:endParaRPr lang="ru-RU" dirty="0" smtClean="0"/>
          </a:p>
        </p:txBody>
      </p:sp>
      <p:sp>
        <p:nvSpPr>
          <p:cNvPr id="16" name="Прямоугольник 15"/>
          <p:cNvSpPr/>
          <p:nvPr/>
        </p:nvSpPr>
        <p:spPr>
          <a:xfrm>
            <a:off x="0" y="0"/>
            <a:ext cx="720000" cy="6858000"/>
          </a:xfrm>
          <a:prstGeom prst="rect">
            <a:avLst/>
          </a:prstGeom>
          <a:solidFill>
            <a:srgbClr val="F3F3E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6" name="Рисунок 5"/>
          <p:cNvSpPr>
            <a:spLocks noGrp="1"/>
          </p:cNvSpPr>
          <p:nvPr>
            <p:ph type="pic" sz="quarter" idx="12" hasCustomPrompt="1"/>
          </p:nvPr>
        </p:nvSpPr>
        <p:spPr>
          <a:xfrm>
            <a:off x="176400" y="118800"/>
            <a:ext cx="8787600" cy="6516000"/>
          </a:xfrm>
        </p:spPr>
        <p:txBody>
          <a:bodyPr/>
          <a:lstStyle>
            <a:lvl1pPr>
              <a:defRPr/>
            </a:lvl1pPr>
          </a:lstStyle>
          <a:p>
            <a:r>
              <a:rPr lang="en-US" dirty="0" smtClean="0"/>
              <a:t>Picture</a:t>
            </a:r>
            <a:endParaRPr lang="ru-RU" dirty="0"/>
          </a:p>
        </p:txBody>
      </p:sp>
      <p:sp>
        <p:nvSpPr>
          <p:cNvPr id="12" name="Номер слайда 11"/>
          <p:cNvSpPr>
            <a:spLocks noGrp="1"/>
          </p:cNvSpPr>
          <p:nvPr>
            <p:ph type="sldNum" sz="quarter" idx="17"/>
          </p:nvPr>
        </p:nvSpPr>
        <p:spPr/>
        <p:txBody>
          <a:bodyPr/>
          <a:lstStyle/>
          <a:p>
            <a:fld id="{9AA46A46-6D00-4010-9223-7ED843267B57}" type="slidenum">
              <a:rPr lang="en-GB" smtClean="0"/>
              <a:pPr/>
              <a:t>‹#›</a:t>
            </a:fld>
            <a:endParaRPr lang="en-GB"/>
          </a:p>
        </p:txBody>
      </p:sp>
      <p:sp>
        <p:nvSpPr>
          <p:cNvPr id="14" name="Нижний колонтитул 13"/>
          <p:cNvSpPr>
            <a:spLocks noGrp="1"/>
          </p:cNvSpPr>
          <p:nvPr>
            <p:ph type="ftr" sz="quarter" idx="18"/>
          </p:nvPr>
        </p:nvSpPr>
        <p:spPr>
          <a:xfrm>
            <a:off x="174875" y="6670800"/>
            <a:ext cx="2401200" cy="190800"/>
          </a:xfrm>
        </p:spPr>
        <p:txBody>
          <a:bodyPr/>
          <a:lstStyle/>
          <a:p>
            <a:endParaRPr lang="en-GB"/>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p:cSld name="The Last slide">
    <p:spTree>
      <p:nvGrpSpPr>
        <p:cNvPr id="1" name=""/>
        <p:cNvGrpSpPr/>
        <p:nvPr/>
      </p:nvGrpSpPr>
      <p:grpSpPr>
        <a:xfrm>
          <a:off x="0" y="0"/>
          <a:ext cx="0" cy="0"/>
          <a:chOff x="0" y="0"/>
          <a:chExt cx="0" cy="0"/>
        </a:xfrm>
      </p:grpSpPr>
      <p:sp>
        <p:nvSpPr>
          <p:cNvPr id="2" name="Заголовок 1"/>
          <p:cNvSpPr>
            <a:spLocks noGrp="1"/>
          </p:cNvSpPr>
          <p:nvPr>
            <p:ph type="ctrTitle" hasCustomPrompt="1"/>
          </p:nvPr>
        </p:nvSpPr>
        <p:spPr>
          <a:xfrm>
            <a:off x="2336400" y="1540800"/>
            <a:ext cx="5871600" cy="1206000"/>
          </a:xfrm>
          <a:prstGeom prst="rect">
            <a:avLst/>
          </a:prstGeom>
        </p:spPr>
        <p:txBody>
          <a:bodyPr anchor="b">
            <a:normAutofit/>
          </a:bodyPr>
          <a:lstStyle>
            <a:lvl1pPr>
              <a:defRPr sz="3600"/>
            </a:lvl1pPr>
          </a:lstStyle>
          <a:p>
            <a:r>
              <a:rPr lang="en-US" dirty="0" smtClean="0"/>
              <a:t>Click to edit Master title style</a:t>
            </a:r>
            <a:endParaRPr lang="ru-RU" dirty="0"/>
          </a:p>
        </p:txBody>
      </p:sp>
      <p:sp>
        <p:nvSpPr>
          <p:cNvPr id="16" name="Текст 15"/>
          <p:cNvSpPr>
            <a:spLocks noGrp="1"/>
          </p:cNvSpPr>
          <p:nvPr>
            <p:ph type="body" sz="quarter" idx="12" hasCustomPrompt="1"/>
          </p:nvPr>
        </p:nvSpPr>
        <p:spPr>
          <a:xfrm>
            <a:off x="2336400" y="2968831"/>
            <a:ext cx="5871600" cy="724396"/>
          </a:xfrm>
        </p:spPr>
        <p:txBody>
          <a:bodyPr anchor="ctr">
            <a:normAutofit/>
          </a:bodyPr>
          <a:lstStyle>
            <a:lvl1pPr marL="0" indent="0">
              <a:spcAft>
                <a:spcPts val="0"/>
              </a:spcAft>
              <a:buNone/>
              <a:defRPr sz="1600"/>
            </a:lvl1pPr>
          </a:lstStyle>
          <a:p>
            <a:pPr lvl="0"/>
            <a:r>
              <a:rPr lang="en-US" dirty="0" smtClean="0"/>
              <a:t>Text</a:t>
            </a:r>
            <a:endParaRPr lang="ru-RU" dirty="0" smtClean="0"/>
          </a:p>
        </p:txBody>
      </p:sp>
      <p:cxnSp>
        <p:nvCxnSpPr>
          <p:cNvPr id="21" name="Straight Connector 8"/>
          <p:cNvCxnSpPr/>
          <p:nvPr/>
        </p:nvCxnSpPr>
        <p:spPr>
          <a:xfrm>
            <a:off x="2335213" y="2921000"/>
            <a:ext cx="5872162" cy="1588"/>
          </a:xfrm>
          <a:prstGeom prst="line">
            <a:avLst/>
          </a:prstGeom>
          <a:ln w="6350">
            <a:solidFill>
              <a:schemeClr val="tx1">
                <a:lumMod val="95000"/>
                <a:lumOff val="5000"/>
              </a:schemeClr>
            </a:solidFill>
          </a:ln>
          <a:effectLst/>
        </p:spPr>
        <p:style>
          <a:lnRef idx="2">
            <a:schemeClr val="accent1"/>
          </a:lnRef>
          <a:fillRef idx="0">
            <a:schemeClr val="accent1"/>
          </a:fillRef>
          <a:effectRef idx="1">
            <a:schemeClr val="accent1"/>
          </a:effectRef>
          <a:fontRef idx="minor">
            <a:schemeClr val="tx1"/>
          </a:fontRef>
        </p:style>
      </p:cxnSp>
      <p:cxnSp>
        <p:nvCxnSpPr>
          <p:cNvPr id="22" name="Straight Connector 9"/>
          <p:cNvCxnSpPr/>
          <p:nvPr/>
        </p:nvCxnSpPr>
        <p:spPr>
          <a:xfrm>
            <a:off x="2335213" y="3744913"/>
            <a:ext cx="5872162" cy="1587"/>
          </a:xfrm>
          <a:prstGeom prst="line">
            <a:avLst/>
          </a:prstGeom>
          <a:ln w="6350">
            <a:solidFill>
              <a:schemeClr val="tx1">
                <a:lumMod val="95000"/>
                <a:lumOff val="5000"/>
              </a:schemeClr>
            </a:solidFill>
          </a:ln>
          <a:effectLst/>
        </p:spPr>
        <p:style>
          <a:lnRef idx="2">
            <a:schemeClr val="accent1"/>
          </a:lnRef>
          <a:fillRef idx="0">
            <a:schemeClr val="accent1"/>
          </a:fillRef>
          <a:effectRef idx="1">
            <a:schemeClr val="accent1"/>
          </a:effectRef>
          <a:fontRef idx="minor">
            <a:schemeClr val="tx1"/>
          </a:fontRef>
        </p:style>
      </p:cxnSp>
      <p:sp>
        <p:nvSpPr>
          <p:cNvPr id="11" name="Номер слайда 10"/>
          <p:cNvSpPr>
            <a:spLocks noGrp="1"/>
          </p:cNvSpPr>
          <p:nvPr>
            <p:ph type="sldNum" sz="quarter" idx="13"/>
          </p:nvPr>
        </p:nvSpPr>
        <p:spPr/>
        <p:txBody>
          <a:bodyPr/>
          <a:lstStyle/>
          <a:p>
            <a:fld id="{9AA46A46-6D00-4010-9223-7ED843267B57}" type="slidenum">
              <a:rPr lang="en-GB" smtClean="0"/>
              <a:pPr/>
              <a:t>‹#›</a:t>
            </a:fld>
            <a:endParaRPr lang="en-GB"/>
          </a:p>
        </p:txBody>
      </p:sp>
      <p:sp>
        <p:nvSpPr>
          <p:cNvPr id="12" name="Нижний колонтитул 11"/>
          <p:cNvSpPr>
            <a:spLocks noGrp="1"/>
          </p:cNvSpPr>
          <p:nvPr>
            <p:ph type="ftr" sz="quarter" idx="14"/>
          </p:nvPr>
        </p:nvSpPr>
        <p:spPr/>
        <p:txBody>
          <a:bodyPr/>
          <a:lstStyle/>
          <a:p>
            <a:endParaRPr lang="en-GB"/>
          </a:p>
        </p:txBody>
      </p:sp>
      <p:sp>
        <p:nvSpPr>
          <p:cNvPr id="13" name="Текст 17"/>
          <p:cNvSpPr>
            <a:spLocks noGrp="1"/>
          </p:cNvSpPr>
          <p:nvPr>
            <p:ph type="body" sz="quarter" idx="17" hasCustomPrompt="1"/>
          </p:nvPr>
        </p:nvSpPr>
        <p:spPr>
          <a:xfrm>
            <a:off x="5551200" y="216000"/>
            <a:ext cx="3304800" cy="511200"/>
          </a:xfrm>
        </p:spPr>
        <p:txBody>
          <a:bodyPr>
            <a:normAutofit/>
          </a:bodyPr>
          <a:lstStyle>
            <a:lvl1pPr marL="0" indent="0" algn="r">
              <a:spcAft>
                <a:spcPts val="0"/>
              </a:spcAft>
              <a:buNone/>
              <a:defRPr sz="1400" b="0">
                <a:solidFill>
                  <a:srgbClr val="404040"/>
                </a:solidFill>
              </a:defRPr>
            </a:lvl1pPr>
            <a:lvl2pPr marL="0" indent="0" algn="r">
              <a:spcAft>
                <a:spcPts val="0"/>
              </a:spcAft>
              <a:buNone/>
              <a:tabLst/>
              <a:defRPr sz="1400" b="0">
                <a:solidFill>
                  <a:srgbClr val="404040"/>
                </a:solidFill>
              </a:defRPr>
            </a:lvl2pPr>
          </a:lstStyle>
          <a:p>
            <a:pPr lvl="0"/>
            <a:r>
              <a:rPr lang="en-US" dirty="0" smtClean="0"/>
              <a:t>Click to edit Master text styles</a:t>
            </a:r>
            <a:endParaRPr lang="ru-RU" dirty="0" smtClean="0"/>
          </a:p>
          <a:p>
            <a:pPr lvl="1"/>
            <a:r>
              <a:rPr lang="en-US" dirty="0" smtClean="0"/>
              <a:t>Second level</a:t>
            </a:r>
            <a:endParaRPr lang="ru-RU" dirty="0" smtClean="0"/>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p:cSld name="Last slide">
    <p:spTree>
      <p:nvGrpSpPr>
        <p:cNvPr id="1" name=""/>
        <p:cNvGrpSpPr/>
        <p:nvPr/>
      </p:nvGrpSpPr>
      <p:grpSpPr>
        <a:xfrm>
          <a:off x="0" y="0"/>
          <a:ext cx="0" cy="0"/>
          <a:chOff x="0" y="0"/>
          <a:chExt cx="0" cy="0"/>
        </a:xfrm>
      </p:grpSpPr>
      <p:sp>
        <p:nvSpPr>
          <p:cNvPr id="15" name="Текст 14"/>
          <p:cNvSpPr>
            <a:spLocks noGrp="1"/>
          </p:cNvSpPr>
          <p:nvPr>
            <p:ph type="body" sz="quarter" idx="14" hasCustomPrompt="1"/>
          </p:nvPr>
        </p:nvSpPr>
        <p:spPr>
          <a:xfrm>
            <a:off x="2336400" y="3067200"/>
            <a:ext cx="2919600" cy="806400"/>
          </a:xfrm>
        </p:spPr>
        <p:txBody>
          <a:bodyPr>
            <a:normAutofit/>
          </a:bodyPr>
          <a:lstStyle>
            <a:lvl1pPr marL="0" indent="0">
              <a:buNone/>
              <a:defRPr sz="1800" baseline="0"/>
            </a:lvl1pPr>
          </a:lstStyle>
          <a:p>
            <a:pPr lvl="0"/>
            <a:r>
              <a:rPr lang="en-US" dirty="0" smtClean="0"/>
              <a:t>Click to edit Master text</a:t>
            </a:r>
            <a:r>
              <a:rPr lang="ru-RU" dirty="0" smtClean="0"/>
              <a:t> </a:t>
            </a:r>
            <a:r>
              <a:rPr lang="en-US" dirty="0" smtClean="0"/>
              <a:t>style</a:t>
            </a:r>
            <a:endParaRPr lang="ru-RU" dirty="0" smtClean="0"/>
          </a:p>
        </p:txBody>
      </p:sp>
      <p:cxnSp>
        <p:nvCxnSpPr>
          <p:cNvPr id="10" name="Straight Connector 8"/>
          <p:cNvCxnSpPr/>
          <p:nvPr/>
        </p:nvCxnSpPr>
        <p:spPr>
          <a:xfrm>
            <a:off x="2335213" y="2921000"/>
            <a:ext cx="5872162" cy="1588"/>
          </a:xfrm>
          <a:prstGeom prst="line">
            <a:avLst/>
          </a:prstGeom>
          <a:ln w="6350">
            <a:solidFill>
              <a:schemeClr val="tx1">
                <a:lumMod val="95000"/>
                <a:lumOff val="5000"/>
              </a:schemeClr>
            </a:solidFill>
          </a:ln>
          <a:effectLst/>
        </p:spPr>
        <p:style>
          <a:lnRef idx="2">
            <a:schemeClr val="accent1"/>
          </a:lnRef>
          <a:fillRef idx="0">
            <a:schemeClr val="accent1"/>
          </a:fillRef>
          <a:effectRef idx="1">
            <a:schemeClr val="accent1"/>
          </a:effectRef>
          <a:fontRef idx="minor">
            <a:schemeClr val="tx1"/>
          </a:fontRef>
        </p:style>
      </p:cxnSp>
      <p:sp>
        <p:nvSpPr>
          <p:cNvPr id="12" name="Заголовок 11"/>
          <p:cNvSpPr>
            <a:spLocks noGrp="1"/>
          </p:cNvSpPr>
          <p:nvPr>
            <p:ph type="title" hasCustomPrompt="1"/>
          </p:nvPr>
        </p:nvSpPr>
        <p:spPr>
          <a:xfrm>
            <a:off x="2336400" y="1540800"/>
            <a:ext cx="5871600" cy="1206000"/>
          </a:xfrm>
          <a:prstGeom prst="rect">
            <a:avLst/>
          </a:prstGeom>
        </p:spPr>
        <p:txBody>
          <a:bodyPr anchor="b">
            <a:normAutofit/>
          </a:bodyPr>
          <a:lstStyle>
            <a:lvl1pPr>
              <a:defRPr sz="3600"/>
            </a:lvl1pPr>
          </a:lstStyle>
          <a:p>
            <a:r>
              <a:rPr lang="en-US" dirty="0" smtClean="0"/>
              <a:t>Click to edit Master title style</a:t>
            </a:r>
            <a:endParaRPr lang="ru-RU" dirty="0"/>
          </a:p>
        </p:txBody>
      </p:sp>
      <p:sp>
        <p:nvSpPr>
          <p:cNvPr id="8" name="Номер слайда 7"/>
          <p:cNvSpPr>
            <a:spLocks noGrp="1"/>
          </p:cNvSpPr>
          <p:nvPr>
            <p:ph type="sldNum" sz="quarter" idx="18"/>
          </p:nvPr>
        </p:nvSpPr>
        <p:spPr>
          <a:xfrm>
            <a:off x="5652000" y="6667200"/>
            <a:ext cx="3232800" cy="190800"/>
          </a:xfrm>
          <a:prstGeom prst="rect">
            <a:avLst/>
          </a:prstGeom>
        </p:spPr>
        <p:txBody>
          <a:bodyPr/>
          <a:lstStyle/>
          <a:p>
            <a:fld id="{9AA46A46-6D00-4010-9223-7ED843267B57}" type="slidenum">
              <a:rPr lang="en-GB" smtClean="0"/>
              <a:pPr/>
              <a:t>‹#›</a:t>
            </a:fld>
            <a:endParaRPr lang="en-GB"/>
          </a:p>
        </p:txBody>
      </p:sp>
      <p:sp>
        <p:nvSpPr>
          <p:cNvPr id="13" name="Нижний колонтитул 12"/>
          <p:cNvSpPr>
            <a:spLocks noGrp="1"/>
          </p:cNvSpPr>
          <p:nvPr>
            <p:ph type="ftr" sz="quarter" idx="19"/>
          </p:nvPr>
        </p:nvSpPr>
        <p:spPr/>
        <p:txBody>
          <a:bodyPr/>
          <a:lstStyle/>
          <a:p>
            <a:endParaRPr lang="en-GB"/>
          </a:p>
        </p:txBody>
      </p:sp>
      <p:sp>
        <p:nvSpPr>
          <p:cNvPr id="14" name="Текст 17"/>
          <p:cNvSpPr>
            <a:spLocks noGrp="1"/>
          </p:cNvSpPr>
          <p:nvPr>
            <p:ph type="body" sz="quarter" idx="17" hasCustomPrompt="1"/>
          </p:nvPr>
        </p:nvSpPr>
        <p:spPr>
          <a:xfrm>
            <a:off x="5551200" y="216000"/>
            <a:ext cx="3304800" cy="511200"/>
          </a:xfrm>
        </p:spPr>
        <p:txBody>
          <a:bodyPr>
            <a:normAutofit/>
          </a:bodyPr>
          <a:lstStyle>
            <a:lvl1pPr marL="0" indent="0" algn="r">
              <a:spcAft>
                <a:spcPts val="0"/>
              </a:spcAft>
              <a:buNone/>
              <a:defRPr sz="1400" b="0">
                <a:solidFill>
                  <a:srgbClr val="404040"/>
                </a:solidFill>
              </a:defRPr>
            </a:lvl1pPr>
            <a:lvl2pPr marL="0" indent="0" algn="r">
              <a:spcAft>
                <a:spcPts val="0"/>
              </a:spcAft>
              <a:buNone/>
              <a:tabLst/>
              <a:defRPr sz="1400" b="0">
                <a:solidFill>
                  <a:srgbClr val="404040"/>
                </a:solidFill>
              </a:defRPr>
            </a:lvl2pPr>
          </a:lstStyle>
          <a:p>
            <a:pPr lvl="0"/>
            <a:r>
              <a:rPr lang="en-US" dirty="0" smtClean="0"/>
              <a:t>Click to edit Master text styles</a:t>
            </a:r>
            <a:endParaRPr lang="ru-RU" dirty="0" smtClean="0"/>
          </a:p>
          <a:p>
            <a:pPr lvl="1"/>
            <a:r>
              <a:rPr lang="en-US" dirty="0" smtClean="0"/>
              <a:t>Second level</a:t>
            </a:r>
            <a:endParaRPr lang="ru-RU" dirty="0" smtClean="0"/>
          </a:p>
        </p:txBody>
      </p:sp>
    </p:spTree>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p:cSld name="Blank">
    <p:spTree>
      <p:nvGrpSpPr>
        <p:cNvPr id="1" name=""/>
        <p:cNvGrpSpPr/>
        <p:nvPr/>
      </p:nvGrpSpPr>
      <p:grpSpPr>
        <a:xfrm>
          <a:off x="0" y="0"/>
          <a:ext cx="0" cy="0"/>
          <a:chOff x="0" y="0"/>
          <a:chExt cx="0" cy="0"/>
        </a:xfrm>
      </p:grpSpPr>
      <p:cxnSp>
        <p:nvCxnSpPr>
          <p:cNvPr id="13" name="Straight Connector 5"/>
          <p:cNvCxnSpPr/>
          <p:nvPr/>
        </p:nvCxnSpPr>
        <p:spPr>
          <a:xfrm>
            <a:off x="5173975" y="3881438"/>
            <a:ext cx="2921000" cy="1587"/>
          </a:xfrm>
          <a:prstGeom prst="line">
            <a:avLst/>
          </a:prstGeom>
          <a:ln w="6350">
            <a:solidFill>
              <a:srgbClr val="F3F2E9"/>
            </a:solidFill>
          </a:ln>
          <a:effectLst/>
        </p:spPr>
        <p:style>
          <a:lnRef idx="2">
            <a:schemeClr val="accent1"/>
          </a:lnRef>
          <a:fillRef idx="0">
            <a:schemeClr val="accent1"/>
          </a:fillRef>
          <a:effectRef idx="1">
            <a:schemeClr val="accent1"/>
          </a:effectRef>
          <a:fontRef idx="minor">
            <a:schemeClr val="tx1"/>
          </a:fontRef>
        </p:style>
      </p:cxnSp>
      <p:sp>
        <p:nvSpPr>
          <p:cNvPr id="7" name="Прямоугольник 6"/>
          <p:cNvSpPr/>
          <p:nvPr/>
        </p:nvSpPr>
        <p:spPr>
          <a:xfrm>
            <a:off x="190800" y="0"/>
            <a:ext cx="734400" cy="1036800"/>
          </a:xfrm>
          <a:prstGeom prst="rect">
            <a:avLst/>
          </a:prstGeom>
          <a:solidFill>
            <a:srgbClr val="F3F3E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solidFill>
                <a:srgbClr val="F3F3EA"/>
              </a:solidFill>
            </a:endParaRPr>
          </a:p>
        </p:txBody>
      </p:sp>
      <p:sp>
        <p:nvSpPr>
          <p:cNvPr id="6" name="Номер слайда 5"/>
          <p:cNvSpPr>
            <a:spLocks noGrp="1"/>
          </p:cNvSpPr>
          <p:nvPr>
            <p:ph type="sldNum" sz="quarter" idx="10"/>
          </p:nvPr>
        </p:nvSpPr>
        <p:spPr/>
        <p:txBody>
          <a:bodyPr/>
          <a:lstStyle/>
          <a:p>
            <a:fld id="{9AA46A46-6D00-4010-9223-7ED843267B57}" type="slidenum">
              <a:rPr lang="en-GB" smtClean="0"/>
              <a:pPr/>
              <a:t>‹#›</a:t>
            </a:fld>
            <a:endParaRPr lang="en-GB"/>
          </a:p>
        </p:txBody>
      </p:sp>
      <p:sp>
        <p:nvSpPr>
          <p:cNvPr id="10" name="Нижний колонтитул 9"/>
          <p:cNvSpPr>
            <a:spLocks noGrp="1"/>
          </p:cNvSpPr>
          <p:nvPr>
            <p:ph type="ftr" sz="quarter" idx="11"/>
          </p:nvPr>
        </p:nvSpPr>
        <p:spPr/>
        <p:txBody>
          <a:bodyPr/>
          <a:lstStyle/>
          <a:p>
            <a:endParaRPr lang="en-GB"/>
          </a:p>
        </p:txBody>
      </p:sp>
    </p:spTree>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p:cSld name=" Layout of section slide 1">
    <p:spTree>
      <p:nvGrpSpPr>
        <p:cNvPr id="1" name=""/>
        <p:cNvGrpSpPr/>
        <p:nvPr/>
      </p:nvGrpSpPr>
      <p:grpSpPr>
        <a:xfrm>
          <a:off x="0" y="0"/>
          <a:ext cx="0" cy="0"/>
          <a:chOff x="0" y="0"/>
          <a:chExt cx="0" cy="0"/>
        </a:xfrm>
      </p:grpSpPr>
      <p:sp>
        <p:nvSpPr>
          <p:cNvPr id="17" name="Рисунок 16"/>
          <p:cNvSpPr>
            <a:spLocks noGrp="1"/>
          </p:cNvSpPr>
          <p:nvPr>
            <p:ph type="pic" sz="quarter" idx="21" hasCustomPrompt="1"/>
          </p:nvPr>
        </p:nvSpPr>
        <p:spPr>
          <a:xfrm>
            <a:off x="828000" y="216000"/>
            <a:ext cx="8136000" cy="6415200"/>
          </a:xfrm>
        </p:spPr>
        <p:txBody>
          <a:bodyPr/>
          <a:lstStyle>
            <a:lvl1pPr>
              <a:defRPr/>
            </a:lvl1pPr>
          </a:lstStyle>
          <a:p>
            <a:r>
              <a:rPr lang="en-US" dirty="0" smtClean="0"/>
              <a:t>Picture</a:t>
            </a:r>
            <a:endParaRPr lang="en-US" dirty="0"/>
          </a:p>
        </p:txBody>
      </p:sp>
      <p:cxnSp>
        <p:nvCxnSpPr>
          <p:cNvPr id="23" name="Straight Connector 10"/>
          <p:cNvCxnSpPr/>
          <p:nvPr/>
        </p:nvCxnSpPr>
        <p:spPr>
          <a:xfrm>
            <a:off x="5099050" y="1557338"/>
            <a:ext cx="3155950" cy="1587"/>
          </a:xfrm>
          <a:prstGeom prst="line">
            <a:avLst/>
          </a:prstGeom>
          <a:ln w="12700">
            <a:solidFill>
              <a:srgbClr val="F3F2E9"/>
            </a:solidFill>
          </a:ln>
          <a:effectLst/>
        </p:spPr>
        <p:style>
          <a:lnRef idx="2">
            <a:schemeClr val="accent1"/>
          </a:lnRef>
          <a:fillRef idx="0">
            <a:schemeClr val="accent1"/>
          </a:fillRef>
          <a:effectRef idx="1">
            <a:schemeClr val="accent1"/>
          </a:effectRef>
          <a:fontRef idx="minor">
            <a:schemeClr val="tx1"/>
          </a:fontRef>
        </p:style>
      </p:cxnSp>
      <p:sp>
        <p:nvSpPr>
          <p:cNvPr id="15" name="Текст 14"/>
          <p:cNvSpPr>
            <a:spLocks noGrp="1"/>
          </p:cNvSpPr>
          <p:nvPr>
            <p:ph type="body" sz="quarter" idx="14" hasCustomPrompt="1"/>
          </p:nvPr>
        </p:nvSpPr>
        <p:spPr>
          <a:xfrm>
            <a:off x="5176800" y="4276800"/>
            <a:ext cx="2995200" cy="1886400"/>
          </a:xfrm>
        </p:spPr>
        <p:txBody>
          <a:bodyPr lIns="90000" tIns="46800" rIns="90000" bIns="46800">
            <a:normAutofit/>
          </a:bodyPr>
          <a:lstStyle>
            <a:lvl1pPr marL="0" indent="0">
              <a:buNone/>
              <a:defRPr sz="1800">
                <a:solidFill>
                  <a:schemeClr val="bg2"/>
                </a:solidFill>
              </a:defRPr>
            </a:lvl1pPr>
          </a:lstStyle>
          <a:p>
            <a:pPr lvl="0"/>
            <a:r>
              <a:rPr lang="en-US" dirty="0" smtClean="0"/>
              <a:t>Click to edit Master text style</a:t>
            </a:r>
            <a:endParaRPr lang="ru-RU" dirty="0" smtClean="0"/>
          </a:p>
        </p:txBody>
      </p:sp>
      <p:sp>
        <p:nvSpPr>
          <p:cNvPr id="2" name="Заголовок 1"/>
          <p:cNvSpPr>
            <a:spLocks noGrp="1"/>
          </p:cNvSpPr>
          <p:nvPr>
            <p:ph type="title" hasCustomPrompt="1"/>
          </p:nvPr>
        </p:nvSpPr>
        <p:spPr>
          <a:xfrm>
            <a:off x="5176800" y="2991600"/>
            <a:ext cx="2995200" cy="1058400"/>
          </a:xfrm>
          <a:prstGeom prst="rect">
            <a:avLst/>
          </a:prstGeom>
        </p:spPr>
        <p:txBody>
          <a:bodyPr lIns="90000" tIns="46800" rIns="90000" bIns="46800" anchor="ctr" anchorCtr="0">
            <a:normAutofit/>
          </a:bodyPr>
          <a:lstStyle>
            <a:lvl1pPr>
              <a:lnSpc>
                <a:spcPct val="90000"/>
              </a:lnSpc>
              <a:defRPr sz="3200">
                <a:solidFill>
                  <a:schemeClr val="bg2"/>
                </a:solidFill>
              </a:defRPr>
            </a:lvl1pPr>
          </a:lstStyle>
          <a:p>
            <a:pPr lvl="0"/>
            <a:r>
              <a:rPr lang="en-US" dirty="0" smtClean="0"/>
              <a:t>Click to edit Master title style</a:t>
            </a:r>
            <a:endParaRPr lang="ru-RU" dirty="0" smtClean="0"/>
          </a:p>
        </p:txBody>
      </p:sp>
      <p:sp>
        <p:nvSpPr>
          <p:cNvPr id="16" name="Текст 19"/>
          <p:cNvSpPr>
            <a:spLocks noGrp="1"/>
          </p:cNvSpPr>
          <p:nvPr>
            <p:ph type="body" sz="quarter" idx="15" hasCustomPrompt="1"/>
          </p:nvPr>
        </p:nvSpPr>
        <p:spPr>
          <a:xfrm>
            <a:off x="5176800" y="1638000"/>
            <a:ext cx="2995200" cy="1278000"/>
          </a:xfrm>
        </p:spPr>
        <p:txBody>
          <a:bodyPr lIns="90000" tIns="46800" rIns="90000" bIns="46800" anchor="ctr" anchorCtr="0">
            <a:noAutofit/>
          </a:bodyPr>
          <a:lstStyle>
            <a:lvl1pPr marL="0" indent="0" algn="l">
              <a:buNone/>
              <a:defRPr sz="10000" b="0">
                <a:solidFill>
                  <a:schemeClr val="bg2"/>
                </a:solidFill>
              </a:defRPr>
            </a:lvl1pPr>
            <a:lvl2pPr marL="0" indent="0" algn="r">
              <a:buNone/>
              <a:defRPr sz="1400"/>
            </a:lvl2pPr>
          </a:lstStyle>
          <a:p>
            <a:pPr lvl="0"/>
            <a:r>
              <a:rPr lang="ru-RU" dirty="0" smtClean="0"/>
              <a:t>№</a:t>
            </a:r>
          </a:p>
        </p:txBody>
      </p:sp>
      <p:sp>
        <p:nvSpPr>
          <p:cNvPr id="19" name="Текст 17"/>
          <p:cNvSpPr>
            <a:spLocks noGrp="1"/>
          </p:cNvSpPr>
          <p:nvPr>
            <p:ph type="body" sz="quarter" idx="17" hasCustomPrompt="1"/>
          </p:nvPr>
        </p:nvSpPr>
        <p:spPr>
          <a:xfrm>
            <a:off x="5176800" y="579600"/>
            <a:ext cx="2995200" cy="903600"/>
          </a:xfrm>
        </p:spPr>
        <p:txBody>
          <a:bodyPr lIns="90000" tIns="46800" rIns="90000" bIns="46800" anchor="ctr" anchorCtr="0">
            <a:normAutofit/>
          </a:bodyPr>
          <a:lstStyle>
            <a:lvl1pPr marL="0" indent="0" algn="l">
              <a:spcAft>
                <a:spcPts val="0"/>
              </a:spcAft>
              <a:buNone/>
              <a:defRPr sz="2400" b="0">
                <a:solidFill>
                  <a:schemeClr val="bg2"/>
                </a:solidFill>
              </a:defRPr>
            </a:lvl1pPr>
            <a:lvl2pPr marL="0" indent="0" algn="l">
              <a:spcAft>
                <a:spcPts val="0"/>
              </a:spcAft>
              <a:buNone/>
              <a:tabLst/>
              <a:defRPr sz="1800" b="0">
                <a:solidFill>
                  <a:schemeClr val="bg2"/>
                </a:solidFill>
              </a:defRPr>
            </a:lvl2pPr>
          </a:lstStyle>
          <a:p>
            <a:pPr lvl="0"/>
            <a:r>
              <a:rPr lang="en-US" dirty="0" smtClean="0"/>
              <a:t>Click to edit Master text styles</a:t>
            </a:r>
            <a:endParaRPr lang="ru-RU" dirty="0" smtClean="0"/>
          </a:p>
        </p:txBody>
      </p:sp>
      <p:sp>
        <p:nvSpPr>
          <p:cNvPr id="13" name="Номер слайда 12"/>
          <p:cNvSpPr>
            <a:spLocks noGrp="1"/>
          </p:cNvSpPr>
          <p:nvPr>
            <p:ph type="sldNum" sz="quarter" idx="18"/>
          </p:nvPr>
        </p:nvSpPr>
        <p:spPr/>
        <p:txBody>
          <a:bodyPr/>
          <a:lstStyle/>
          <a:p>
            <a:fld id="{9AA46A46-6D00-4010-9223-7ED843267B57}" type="slidenum">
              <a:rPr lang="en-GB" smtClean="0"/>
              <a:pPr/>
              <a:t>‹#›</a:t>
            </a:fld>
            <a:endParaRPr lang="en-GB"/>
          </a:p>
        </p:txBody>
      </p:sp>
      <p:sp>
        <p:nvSpPr>
          <p:cNvPr id="18" name="Нижний колонтитул 17"/>
          <p:cNvSpPr>
            <a:spLocks noGrp="1"/>
          </p:cNvSpPr>
          <p:nvPr>
            <p:ph type="ftr" sz="quarter" idx="19"/>
          </p:nvPr>
        </p:nvSpPr>
        <p:spPr/>
        <p:txBody>
          <a:bodyPr/>
          <a:lstStyle/>
          <a:p>
            <a:endParaRPr lang="en-GB"/>
          </a:p>
        </p:txBody>
      </p:sp>
      <p:sp>
        <p:nvSpPr>
          <p:cNvPr id="12" name="Текст 36"/>
          <p:cNvSpPr>
            <a:spLocks noGrp="1"/>
          </p:cNvSpPr>
          <p:nvPr>
            <p:ph type="body" sz="quarter" idx="20" hasCustomPrompt="1"/>
          </p:nvPr>
        </p:nvSpPr>
        <p:spPr>
          <a:xfrm>
            <a:off x="8964000" y="2923200"/>
            <a:ext cx="180000" cy="3704400"/>
          </a:xfrm>
        </p:spPr>
        <p:txBody>
          <a:bodyPr vert="vert270">
            <a:noAutofit/>
          </a:bodyPr>
          <a:lstStyle>
            <a:lvl1pPr>
              <a:buNone/>
              <a:defRPr sz="800" baseline="0"/>
            </a:lvl1pPr>
          </a:lstStyle>
          <a:p>
            <a:pPr lvl="0"/>
            <a:r>
              <a:rPr lang="en-CA" dirty="0" smtClean="0"/>
              <a:t>Photo credit here</a:t>
            </a:r>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WWF Green: body text shades of green">
    <p:spTree>
      <p:nvGrpSpPr>
        <p:cNvPr id="1" name=""/>
        <p:cNvGrpSpPr/>
        <p:nvPr/>
      </p:nvGrpSpPr>
      <p:grpSpPr>
        <a:xfrm>
          <a:off x="0" y="0"/>
          <a:ext cx="0" cy="0"/>
          <a:chOff x="0" y="0"/>
          <a:chExt cx="0" cy="0"/>
        </a:xfrm>
      </p:grpSpPr>
      <p:sp>
        <p:nvSpPr>
          <p:cNvPr id="9" name="Text Placeholder 8"/>
          <p:cNvSpPr>
            <a:spLocks noGrp="1"/>
          </p:cNvSpPr>
          <p:nvPr>
            <p:ph type="body" sz="quarter" idx="13"/>
          </p:nvPr>
        </p:nvSpPr>
        <p:spPr>
          <a:xfrm>
            <a:off x="857250" y="1714500"/>
            <a:ext cx="7572402" cy="2494800"/>
          </a:xfrm>
        </p:spPr>
        <p:txBody>
          <a:bodyPr>
            <a:noAutofit/>
          </a:bodyPr>
          <a:lstStyle>
            <a:lvl1pPr marL="360363" indent="-360363">
              <a:lnSpc>
                <a:spcPct val="100000"/>
              </a:lnSpc>
              <a:spcBef>
                <a:spcPts val="0"/>
              </a:spcBef>
              <a:buFont typeface="Arial" pitchFamily="34" charset="0"/>
              <a:buChar char="–"/>
              <a:defRPr sz="2800">
                <a:solidFill>
                  <a:schemeClr val="accent3">
                    <a:lumMod val="60000"/>
                    <a:lumOff val="40000"/>
                  </a:schemeClr>
                </a:solidFill>
                <a:latin typeface="Arial" pitchFamily="34" charset="0"/>
                <a:cs typeface="Arial" pitchFamily="34" charset="0"/>
              </a:defRPr>
            </a:lvl1pPr>
            <a:lvl2pPr marL="360363" indent="-360363">
              <a:lnSpc>
                <a:spcPct val="100000"/>
              </a:lnSpc>
              <a:spcBef>
                <a:spcPts val="0"/>
              </a:spcBef>
              <a:buFont typeface="Arial" pitchFamily="34" charset="0"/>
              <a:buChar char="–"/>
              <a:defRPr sz="2800">
                <a:solidFill>
                  <a:schemeClr val="accent3"/>
                </a:solidFill>
                <a:latin typeface="Arial" pitchFamily="34" charset="0"/>
                <a:cs typeface="Arial" pitchFamily="34" charset="0"/>
              </a:defRPr>
            </a:lvl2pPr>
            <a:lvl3pPr marL="360363" indent="-360363">
              <a:lnSpc>
                <a:spcPct val="100000"/>
              </a:lnSpc>
              <a:spcBef>
                <a:spcPts val="0"/>
              </a:spcBef>
              <a:buFont typeface="Arial" pitchFamily="34" charset="0"/>
              <a:buChar char="–"/>
              <a:defRPr sz="2800">
                <a:solidFill>
                  <a:srgbClr val="8ABE34"/>
                </a:solidFill>
                <a:latin typeface="Arial" pitchFamily="34" charset="0"/>
                <a:cs typeface="Arial" pitchFamily="34" charset="0"/>
              </a:defRPr>
            </a:lvl3pPr>
            <a:lvl4pPr marL="360363" indent="-360363">
              <a:lnSpc>
                <a:spcPct val="100000"/>
              </a:lnSpc>
              <a:spcBef>
                <a:spcPts val="0"/>
              </a:spcBef>
              <a:buFont typeface="Arial" pitchFamily="34" charset="0"/>
              <a:buChar char="–"/>
              <a:defRPr sz="2800">
                <a:solidFill>
                  <a:schemeClr val="accent3">
                    <a:lumMod val="75000"/>
                  </a:schemeClr>
                </a:solidFill>
                <a:latin typeface="Arial" pitchFamily="34" charset="0"/>
                <a:cs typeface="Arial" pitchFamily="34" charset="0"/>
              </a:defRPr>
            </a:lvl4pPr>
            <a:lvl5pPr marL="360363" indent="-360363">
              <a:lnSpc>
                <a:spcPct val="100000"/>
              </a:lnSpc>
              <a:spcBef>
                <a:spcPts val="0"/>
              </a:spcBef>
              <a:buFont typeface="Arial" pitchFamily="34" charset="0"/>
              <a:buChar char="–"/>
              <a:defRPr sz="2800">
                <a:solidFill>
                  <a:srgbClr val="2D591F"/>
                </a:solidFill>
                <a:latin typeface="Arial" pitchFamily="34" charset="0"/>
                <a:cs typeface="Arial" pitchFamily="34"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E" dirty="0"/>
          </a:p>
        </p:txBody>
      </p:sp>
      <p:sp>
        <p:nvSpPr>
          <p:cNvPr id="10" name="Title 9"/>
          <p:cNvSpPr>
            <a:spLocks noGrp="1"/>
          </p:cNvSpPr>
          <p:nvPr>
            <p:ph type="title" hasCustomPrompt="1"/>
          </p:nvPr>
        </p:nvSpPr>
        <p:spPr>
          <a:xfrm>
            <a:off x="5929794" y="71415"/>
            <a:ext cx="3142800" cy="784800"/>
          </a:xfrm>
          <a:noFill/>
          <a:ln w="9525">
            <a:noFill/>
            <a:miter lim="800000"/>
            <a:headEnd/>
            <a:tailEnd/>
          </a:ln>
        </p:spPr>
        <p:txBody>
          <a:bodyPr vert="horz" lIns="91440" tIns="45720" rIns="91440" bIns="45720" rtlCol="0" anchor="ctr">
            <a:normAutofit/>
          </a:bodyPr>
          <a:lstStyle>
            <a:lvl1pPr algn="r" defTabSz="457200" rtl="0" eaLnBrk="1" fontAlgn="base" latinLnBrk="0" hangingPunct="1">
              <a:spcBef>
                <a:spcPct val="0"/>
              </a:spcBef>
              <a:spcAft>
                <a:spcPct val="0"/>
              </a:spcAft>
              <a:buNone/>
              <a:defRPr lang="en-IE" sz="1400" b="1" kern="1200" dirty="0" smtClean="0">
                <a:solidFill>
                  <a:srgbClr val="0D0D0D"/>
                </a:solidFill>
                <a:latin typeface="Arial" charset="0"/>
                <a:ea typeface="+mn-ea"/>
                <a:cs typeface="Arial" charset="0"/>
              </a:defRPr>
            </a:lvl1pPr>
          </a:lstStyle>
          <a:p>
            <a:pPr marL="0" marR="0" lvl="0" indent="0" algn="r" defTabSz="457200" rtl="0" eaLnBrk="1" fontAlgn="base" latinLnBrk="0" hangingPunct="1">
              <a:lnSpc>
                <a:spcPct val="100000"/>
              </a:lnSpc>
              <a:spcBef>
                <a:spcPct val="0"/>
              </a:spcBef>
              <a:spcAft>
                <a:spcPct val="0"/>
              </a:spcAft>
              <a:buClrTx/>
              <a:buSzTx/>
              <a:buFontTx/>
              <a:buNone/>
              <a:tabLst/>
              <a:defRPr/>
            </a:pPr>
            <a:r>
              <a:rPr lang="en-US" dirty="0" smtClean="0"/>
              <a:t>Click to add presentation title</a:t>
            </a:r>
            <a:br>
              <a:rPr lang="en-US" dirty="0" smtClean="0"/>
            </a:br>
            <a:r>
              <a:rPr lang="en-US" dirty="0" smtClean="0"/>
              <a:t>secondary text can run underneath</a:t>
            </a:r>
            <a:endParaRPr lang="en-IE" dirty="0"/>
          </a:p>
        </p:txBody>
      </p:sp>
      <p:sp>
        <p:nvSpPr>
          <p:cNvPr id="7" name="Footer Placeholder 4"/>
          <p:cNvSpPr>
            <a:spLocks noGrp="1"/>
          </p:cNvSpPr>
          <p:nvPr>
            <p:ph type="ftr" sz="quarter" idx="3"/>
          </p:nvPr>
        </p:nvSpPr>
        <p:spPr>
          <a:xfrm>
            <a:off x="899592" y="6500835"/>
            <a:ext cx="2134800" cy="365125"/>
          </a:xfrm>
          <a:prstGeom prst="rect">
            <a:avLst/>
          </a:prstGeom>
        </p:spPr>
        <p:txBody>
          <a:bodyPr vert="horz" lIns="91440" tIns="45720" rIns="91440" bIns="45720" rtlCol="0" anchor="b" anchorCtr="0"/>
          <a:lstStyle>
            <a:lvl1pPr algn="ctr">
              <a:defRPr sz="900">
                <a:solidFill>
                  <a:schemeClr val="tx1"/>
                </a:solidFill>
              </a:defRPr>
            </a:lvl1pPr>
          </a:lstStyle>
          <a:p>
            <a:r>
              <a:rPr lang="en-IE" dirty="0" smtClean="0"/>
              <a:t>Presentation to Company name</a:t>
            </a:r>
            <a:endParaRPr lang="en-IE" dirty="0"/>
          </a:p>
        </p:txBody>
      </p:sp>
      <p:sp>
        <p:nvSpPr>
          <p:cNvPr id="8" name="Slide Number Placeholder 5"/>
          <p:cNvSpPr>
            <a:spLocks noGrp="1"/>
          </p:cNvSpPr>
          <p:nvPr>
            <p:ph type="sldNum" sz="quarter" idx="4"/>
          </p:nvPr>
        </p:nvSpPr>
        <p:spPr>
          <a:xfrm>
            <a:off x="6553200" y="6492900"/>
            <a:ext cx="2133600" cy="365125"/>
          </a:xfrm>
          <a:prstGeom prst="rect">
            <a:avLst/>
          </a:prstGeom>
        </p:spPr>
        <p:txBody>
          <a:bodyPr vert="horz" lIns="91440" tIns="45720" rIns="91440" bIns="45720" rtlCol="0" anchor="b" anchorCtr="0"/>
          <a:lstStyle>
            <a:lvl1pPr algn="r">
              <a:defRPr sz="900">
                <a:solidFill>
                  <a:schemeClr val="tx1"/>
                </a:solidFill>
              </a:defRPr>
            </a:lvl1pPr>
          </a:lstStyle>
          <a:p>
            <a:fld id="{1480EF31-8C1B-4164-842B-2A1CD66FF22B}" type="datetime5">
              <a:rPr lang="en-IE" smtClean="0"/>
              <a:pPr/>
              <a:t>31-Oct-14</a:t>
            </a:fld>
            <a:r>
              <a:rPr lang="en-IE" smtClean="0"/>
              <a:t> / </a:t>
            </a:r>
            <a:fld id="{DA18218B-80D4-4990-93EE-27FCEE243EFE}" type="slidenum">
              <a:rPr lang="en-IE" smtClean="0"/>
              <a:pPr/>
              <a:t>‹#›</a:t>
            </a:fld>
            <a:endParaRPr lang="en-IE" dirty="0"/>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
        <p:nvSpPr>
          <p:cNvPr id="16" name="Текст 15"/>
          <p:cNvSpPr>
            <a:spLocks noGrp="1"/>
          </p:cNvSpPr>
          <p:nvPr>
            <p:ph type="body" sz="quarter" idx="12" hasCustomPrompt="1"/>
          </p:nvPr>
        </p:nvSpPr>
        <p:spPr>
          <a:xfrm>
            <a:off x="2336400" y="2923200"/>
            <a:ext cx="5871600" cy="828000"/>
          </a:xfrm>
        </p:spPr>
        <p:txBody>
          <a:bodyPr anchor="ctr">
            <a:normAutofit/>
          </a:bodyPr>
          <a:lstStyle>
            <a:lvl1pPr marL="0" indent="0">
              <a:spcAft>
                <a:spcPts val="0"/>
              </a:spcAft>
              <a:buNone/>
              <a:defRPr sz="1600"/>
            </a:lvl1pPr>
          </a:lstStyle>
          <a:p>
            <a:pPr lvl="0"/>
            <a:r>
              <a:rPr lang="en-US" dirty="0" smtClean="0"/>
              <a:t>Text</a:t>
            </a:r>
            <a:endParaRPr lang="ru-RU" dirty="0" smtClean="0"/>
          </a:p>
        </p:txBody>
      </p:sp>
      <p:cxnSp>
        <p:nvCxnSpPr>
          <p:cNvPr id="21" name="Straight Connector 8"/>
          <p:cNvCxnSpPr/>
          <p:nvPr userDrawn="1"/>
        </p:nvCxnSpPr>
        <p:spPr>
          <a:xfrm>
            <a:off x="2335213" y="2921000"/>
            <a:ext cx="5872162" cy="1588"/>
          </a:xfrm>
          <a:prstGeom prst="line">
            <a:avLst/>
          </a:prstGeom>
          <a:ln w="6350">
            <a:solidFill>
              <a:schemeClr val="tx1">
                <a:lumMod val="95000"/>
                <a:lumOff val="5000"/>
              </a:schemeClr>
            </a:solidFill>
          </a:ln>
          <a:effectLst/>
        </p:spPr>
        <p:style>
          <a:lnRef idx="2">
            <a:schemeClr val="accent1"/>
          </a:lnRef>
          <a:fillRef idx="0">
            <a:schemeClr val="accent1"/>
          </a:fillRef>
          <a:effectRef idx="1">
            <a:schemeClr val="accent1"/>
          </a:effectRef>
          <a:fontRef idx="minor">
            <a:schemeClr val="tx1"/>
          </a:fontRef>
        </p:style>
      </p:cxnSp>
      <p:cxnSp>
        <p:nvCxnSpPr>
          <p:cNvPr id="22" name="Straight Connector 9"/>
          <p:cNvCxnSpPr/>
          <p:nvPr userDrawn="1"/>
        </p:nvCxnSpPr>
        <p:spPr>
          <a:xfrm>
            <a:off x="2335213" y="3744913"/>
            <a:ext cx="5872162" cy="1587"/>
          </a:xfrm>
          <a:prstGeom prst="line">
            <a:avLst/>
          </a:prstGeom>
          <a:ln w="6350">
            <a:solidFill>
              <a:schemeClr val="tx1">
                <a:lumMod val="95000"/>
                <a:lumOff val="5000"/>
              </a:schemeClr>
            </a:solidFill>
          </a:ln>
          <a:effectLst/>
        </p:spPr>
        <p:style>
          <a:lnRef idx="2">
            <a:schemeClr val="accent1"/>
          </a:lnRef>
          <a:fillRef idx="0">
            <a:schemeClr val="accent1"/>
          </a:fillRef>
          <a:effectRef idx="1">
            <a:schemeClr val="accent1"/>
          </a:effectRef>
          <a:fontRef idx="minor">
            <a:schemeClr val="tx1"/>
          </a:fontRef>
        </p:style>
      </p:cxnSp>
      <p:sp>
        <p:nvSpPr>
          <p:cNvPr id="11" name="Номер слайда 10"/>
          <p:cNvSpPr>
            <a:spLocks noGrp="1"/>
          </p:cNvSpPr>
          <p:nvPr>
            <p:ph type="sldNum" sz="quarter" idx="13"/>
          </p:nvPr>
        </p:nvSpPr>
        <p:spPr/>
        <p:txBody>
          <a:bodyPr/>
          <a:lstStyle/>
          <a:p>
            <a:fld id="{F7EB6CD8-DD04-445D-95E4-3A9F38E93647}" type="datetime5">
              <a:rPr lang="en-US" smtClean="0"/>
              <a:pPr/>
              <a:t>31-Oct-14</a:t>
            </a:fld>
            <a:r>
              <a:rPr lang="ru-RU" smtClean="0"/>
              <a:t> / </a:t>
            </a:r>
            <a:fld id="{FBFF7A77-ECFB-4A7C-9E3D-DDC296ED6CF8}" type="slidenum">
              <a:rPr lang="ru-RU" smtClean="0"/>
              <a:pPr/>
              <a:t>‹#›</a:t>
            </a:fld>
            <a:endParaRPr lang="ru-RU" dirty="0"/>
          </a:p>
        </p:txBody>
      </p:sp>
      <p:sp>
        <p:nvSpPr>
          <p:cNvPr id="12" name="Нижний колонтитул 11"/>
          <p:cNvSpPr>
            <a:spLocks noGrp="1"/>
          </p:cNvSpPr>
          <p:nvPr>
            <p:ph type="ftr" sz="quarter" idx="14"/>
          </p:nvPr>
        </p:nvSpPr>
        <p:spPr/>
        <p:txBody>
          <a:bodyPr/>
          <a:lstStyle/>
          <a:p>
            <a:pPr>
              <a:defRPr/>
            </a:pPr>
            <a:r>
              <a:rPr lang="en-US" smtClean="0"/>
              <a:t>Presentation to Company Name</a:t>
            </a:r>
            <a:endParaRPr lang="en-US" dirty="0"/>
          </a:p>
        </p:txBody>
      </p:sp>
      <p:sp>
        <p:nvSpPr>
          <p:cNvPr id="13" name="Текст 17"/>
          <p:cNvSpPr>
            <a:spLocks noGrp="1"/>
          </p:cNvSpPr>
          <p:nvPr>
            <p:ph type="body" sz="quarter" idx="17" hasCustomPrompt="1"/>
          </p:nvPr>
        </p:nvSpPr>
        <p:spPr>
          <a:xfrm>
            <a:off x="5551200" y="216000"/>
            <a:ext cx="3304800" cy="511200"/>
          </a:xfrm>
        </p:spPr>
        <p:txBody>
          <a:bodyPr>
            <a:normAutofit/>
          </a:bodyPr>
          <a:lstStyle>
            <a:lvl1pPr marL="0" indent="0" algn="r">
              <a:spcAft>
                <a:spcPts val="0"/>
              </a:spcAft>
              <a:buNone/>
              <a:defRPr sz="1400" b="0">
                <a:solidFill>
                  <a:srgbClr val="404040"/>
                </a:solidFill>
              </a:defRPr>
            </a:lvl1pPr>
            <a:lvl2pPr marL="0" indent="0" algn="r">
              <a:spcAft>
                <a:spcPts val="0"/>
              </a:spcAft>
              <a:buNone/>
              <a:tabLst/>
              <a:defRPr sz="1400" b="0">
                <a:solidFill>
                  <a:srgbClr val="404040"/>
                </a:solidFill>
              </a:defRPr>
            </a:lvl2pPr>
          </a:lstStyle>
          <a:p>
            <a:pPr lvl="0"/>
            <a:r>
              <a:rPr lang="en-US" dirty="0" smtClean="0"/>
              <a:t>Click to edit Master text styles</a:t>
            </a:r>
            <a:endParaRPr lang="ru-RU" dirty="0" smtClean="0"/>
          </a:p>
          <a:p>
            <a:pPr lvl="1"/>
            <a:r>
              <a:rPr lang="en-US" dirty="0" smtClean="0"/>
              <a:t>Second level</a:t>
            </a:r>
            <a:endParaRPr lang="ru-RU" dirty="0" smtClean="0"/>
          </a:p>
        </p:txBody>
      </p:sp>
      <p:sp>
        <p:nvSpPr>
          <p:cNvPr id="14" name="Заголовок 13"/>
          <p:cNvSpPr>
            <a:spLocks noGrp="1"/>
          </p:cNvSpPr>
          <p:nvPr>
            <p:ph type="title" hasCustomPrompt="1"/>
          </p:nvPr>
        </p:nvSpPr>
        <p:spPr>
          <a:xfrm>
            <a:off x="2336400" y="1540800"/>
            <a:ext cx="5871600" cy="1206000"/>
          </a:xfrm>
        </p:spPr>
        <p:txBody>
          <a:bodyPr anchor="b" anchorCtr="0">
            <a:normAutofit/>
          </a:bodyPr>
          <a:lstStyle>
            <a:lvl1pPr>
              <a:defRPr sz="3600"/>
            </a:lvl1pPr>
          </a:lstStyle>
          <a:p>
            <a:r>
              <a:rPr lang="en-US" dirty="0" smtClean="0"/>
              <a:t>Click to edit Master title style</a:t>
            </a:r>
            <a:endParaRPr lang="ru-RU" dirty="0"/>
          </a:p>
        </p:txBody>
      </p:sp>
    </p:spTree>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WWF Green: Title  Slide with picture">
    <p:bg>
      <p:bgPr>
        <a:solidFill>
          <a:schemeClr val="bg1">
            <a:alpha val="41000"/>
          </a:schemeClr>
        </a:solidFill>
        <a:effectLst/>
      </p:bgPr>
    </p:bg>
    <p:spTree>
      <p:nvGrpSpPr>
        <p:cNvPr id="1" name=""/>
        <p:cNvGrpSpPr/>
        <p:nvPr/>
      </p:nvGrpSpPr>
      <p:grpSpPr>
        <a:xfrm>
          <a:off x="0" y="0"/>
          <a:ext cx="0" cy="0"/>
          <a:chOff x="0" y="0"/>
          <a:chExt cx="0" cy="0"/>
        </a:xfrm>
      </p:grpSpPr>
      <p:sp>
        <p:nvSpPr>
          <p:cNvPr id="28" name="Picture Placeholder 27"/>
          <p:cNvSpPr>
            <a:spLocks noGrp="1"/>
          </p:cNvSpPr>
          <p:nvPr>
            <p:ph type="pic" sz="quarter" idx="15"/>
          </p:nvPr>
        </p:nvSpPr>
        <p:spPr>
          <a:xfrm>
            <a:off x="819374" y="197037"/>
            <a:ext cx="8229600" cy="6505200"/>
          </a:xfrm>
          <a:prstGeom prst="rect">
            <a:avLst/>
          </a:prstGeom>
          <a:noFill/>
        </p:spPr>
        <p:txBody>
          <a:bodyPr/>
          <a:lstStyle>
            <a:lvl1pPr>
              <a:defRPr sz="1400">
                <a:solidFill>
                  <a:srgbClr val="F3FFFF"/>
                </a:solidFill>
              </a:defRPr>
            </a:lvl1pPr>
          </a:lstStyle>
          <a:p>
            <a:r>
              <a:rPr lang="en-US" dirty="0" smtClean="0"/>
              <a:t>Click icon to add picture</a:t>
            </a:r>
            <a:endParaRPr lang="en-IE" dirty="0"/>
          </a:p>
        </p:txBody>
      </p:sp>
      <p:sp>
        <p:nvSpPr>
          <p:cNvPr id="13" name="Slide Number Placeholder 12"/>
          <p:cNvSpPr>
            <a:spLocks noGrp="1"/>
          </p:cNvSpPr>
          <p:nvPr>
            <p:ph type="sldNum" sz="quarter" idx="11"/>
          </p:nvPr>
        </p:nvSpPr>
        <p:spPr>
          <a:xfrm>
            <a:off x="6553200" y="6492900"/>
            <a:ext cx="2133600" cy="365125"/>
          </a:xfrm>
          <a:prstGeom prst="rect">
            <a:avLst/>
          </a:prstGeom>
        </p:spPr>
        <p:txBody>
          <a:bodyPr/>
          <a:lstStyle/>
          <a:p>
            <a:fld id="{1480EF31-8C1B-4164-842B-2A1CD66FF22B}" type="datetime5">
              <a:rPr lang="en-IE" smtClean="0"/>
              <a:pPr/>
              <a:t>31-Oct-14</a:t>
            </a:fld>
            <a:r>
              <a:rPr lang="en-IE" dirty="0" smtClean="0"/>
              <a:t> / </a:t>
            </a:r>
            <a:fld id="{DA18218B-80D4-4990-93EE-27FCEE243EFE}" type="slidenum">
              <a:rPr lang="en-IE" smtClean="0"/>
              <a:pPr/>
              <a:t>‹#›</a:t>
            </a:fld>
            <a:endParaRPr lang="en-IE" dirty="0"/>
          </a:p>
        </p:txBody>
      </p:sp>
      <p:sp>
        <p:nvSpPr>
          <p:cNvPr id="14" name="Footer Placeholder 13"/>
          <p:cNvSpPr>
            <a:spLocks noGrp="1"/>
          </p:cNvSpPr>
          <p:nvPr>
            <p:ph type="ftr" sz="quarter" idx="12"/>
          </p:nvPr>
        </p:nvSpPr>
        <p:spPr>
          <a:xfrm>
            <a:off x="755576" y="6500835"/>
            <a:ext cx="2134800" cy="365125"/>
          </a:xfrm>
          <a:prstGeom prst="rect">
            <a:avLst/>
          </a:prstGeom>
        </p:spPr>
        <p:txBody>
          <a:bodyPr/>
          <a:lstStyle/>
          <a:p>
            <a:r>
              <a:rPr lang="en-IE" smtClean="0"/>
              <a:t>Presentation to Company name</a:t>
            </a:r>
            <a:endParaRPr lang="en-IE" dirty="0"/>
          </a:p>
        </p:txBody>
      </p:sp>
      <p:sp>
        <p:nvSpPr>
          <p:cNvPr id="23" name="Title Placeholder 15"/>
          <p:cNvSpPr>
            <a:spLocks noGrp="1"/>
          </p:cNvSpPr>
          <p:nvPr>
            <p:ph type="title" hasCustomPrompt="1"/>
          </p:nvPr>
        </p:nvSpPr>
        <p:spPr>
          <a:xfrm>
            <a:off x="5094016" y="1880136"/>
            <a:ext cx="3160800" cy="1468800"/>
          </a:xfrm>
          <a:prstGeom prst="rect">
            <a:avLst/>
          </a:prstGeom>
          <a:solidFill>
            <a:srgbClr val="2D591F">
              <a:alpha val="40784"/>
            </a:srgbClr>
          </a:solidFill>
        </p:spPr>
        <p:txBody>
          <a:bodyPr vert="horz" lIns="91440" tIns="45720" rIns="91440" bIns="45720" rtlCol="0" anchor="ctr">
            <a:normAutofit/>
          </a:bodyPr>
          <a:lstStyle>
            <a:lvl1pPr>
              <a:defRPr>
                <a:solidFill>
                  <a:srgbClr val="F3FFFF"/>
                </a:solidFill>
              </a:defRPr>
            </a:lvl1pPr>
          </a:lstStyle>
          <a:p>
            <a:pPr defTabSz="457200">
              <a:lnSpc>
                <a:spcPct val="90000"/>
              </a:lnSpc>
            </a:pPr>
            <a:r>
              <a:rPr lang="en-GB" sz="3200" dirty="0" smtClean="0">
                <a:solidFill>
                  <a:srgbClr val="F3F2E9"/>
                </a:solidFill>
              </a:rPr>
              <a:t>Presentation title can           go here</a:t>
            </a:r>
            <a:endParaRPr lang="en-US" sz="3200" dirty="0">
              <a:solidFill>
                <a:srgbClr val="F3F2E9"/>
              </a:solidFill>
            </a:endParaRPr>
          </a:p>
        </p:txBody>
      </p:sp>
      <p:sp>
        <p:nvSpPr>
          <p:cNvPr id="30" name="Text Placeholder 29"/>
          <p:cNvSpPr>
            <a:spLocks noGrp="1"/>
          </p:cNvSpPr>
          <p:nvPr>
            <p:ph type="body" sz="quarter" idx="16" hasCustomPrompt="1"/>
          </p:nvPr>
        </p:nvSpPr>
        <p:spPr>
          <a:xfrm>
            <a:off x="5094016" y="3348936"/>
            <a:ext cx="3160800" cy="1000125"/>
          </a:xfrm>
          <a:prstGeom prst="rect">
            <a:avLst/>
          </a:prstGeom>
          <a:solidFill>
            <a:srgbClr val="2D591F">
              <a:alpha val="40784"/>
            </a:srgbClr>
          </a:solidFill>
        </p:spPr>
        <p:txBody>
          <a:bodyPr/>
          <a:lstStyle>
            <a:lvl1pPr marL="0" marR="0" indent="0" algn="l" defTabSz="457200" rtl="0" eaLnBrk="1" fontAlgn="auto" latinLnBrk="0" hangingPunct="1">
              <a:lnSpc>
                <a:spcPct val="100000"/>
              </a:lnSpc>
              <a:spcBef>
                <a:spcPts val="0"/>
              </a:spcBef>
              <a:spcAft>
                <a:spcPts val="0"/>
              </a:spcAft>
              <a:buClrTx/>
              <a:buSzTx/>
              <a:buFont typeface="Arial" pitchFamily="34" charset="0"/>
              <a:buNone/>
              <a:tabLst/>
              <a:defRPr/>
            </a:lvl1pPr>
          </a:lstStyle>
          <a:p>
            <a:pPr defTabSz="457200"/>
            <a:r>
              <a:rPr lang="en-IE" sz="1600" b="1" dirty="0" smtClean="0">
                <a:solidFill>
                  <a:schemeClr val="bg1"/>
                </a:solidFill>
              </a:rPr>
              <a:t>Name             Office/Department</a:t>
            </a:r>
            <a:r>
              <a:rPr lang="en-GB" sz="1600" dirty="0" smtClean="0">
                <a:solidFill>
                  <a:schemeClr val="bg1"/>
                </a:solidFill>
              </a:rPr>
              <a:t>                 </a:t>
            </a:r>
            <a:r>
              <a:rPr lang="en-GB" sz="1600" dirty="0" err="1" smtClean="0">
                <a:solidFill>
                  <a:schemeClr val="bg1"/>
                </a:solidFill>
              </a:rPr>
              <a:t>dd</a:t>
            </a:r>
            <a:r>
              <a:rPr lang="en-GB" sz="1600" dirty="0" smtClean="0">
                <a:solidFill>
                  <a:schemeClr val="bg1"/>
                </a:solidFill>
              </a:rPr>
              <a:t> mm </a:t>
            </a:r>
            <a:r>
              <a:rPr lang="en-GB" sz="1600" dirty="0" err="1" smtClean="0">
                <a:solidFill>
                  <a:schemeClr val="bg1"/>
                </a:solidFill>
              </a:rPr>
              <a:t>yyyy</a:t>
            </a:r>
            <a:endParaRPr lang="en-US" sz="1600" dirty="0" smtClean="0">
              <a:solidFill>
                <a:schemeClr val="bg1"/>
              </a:solidFill>
            </a:endParaRPr>
          </a:p>
        </p:txBody>
      </p:sp>
      <p:sp>
        <p:nvSpPr>
          <p:cNvPr id="32" name="Text Placeholder 31"/>
          <p:cNvSpPr>
            <a:spLocks noGrp="1"/>
          </p:cNvSpPr>
          <p:nvPr>
            <p:ph type="body" sz="quarter" idx="17" hasCustomPrompt="1"/>
          </p:nvPr>
        </p:nvSpPr>
        <p:spPr>
          <a:xfrm>
            <a:off x="5092834" y="4348327"/>
            <a:ext cx="3160800" cy="1000125"/>
          </a:xfrm>
          <a:prstGeom prst="rect">
            <a:avLst/>
          </a:prstGeom>
          <a:solidFill>
            <a:srgbClr val="2D591F">
              <a:alpha val="40784"/>
            </a:srgbClr>
          </a:solidFill>
        </p:spPr>
        <p:txBody>
          <a:bodyPr/>
          <a:lstStyle>
            <a:lvl1pPr marL="0" marR="0" indent="0" algn="l" defTabSz="457200" rtl="0" eaLnBrk="1" fontAlgn="auto" latinLnBrk="0" hangingPunct="1">
              <a:lnSpc>
                <a:spcPct val="100000"/>
              </a:lnSpc>
              <a:spcBef>
                <a:spcPct val="20000"/>
              </a:spcBef>
              <a:spcAft>
                <a:spcPts val="0"/>
              </a:spcAft>
              <a:buClrTx/>
              <a:buSzTx/>
              <a:buFont typeface="Arial" charset="0"/>
              <a:buNone/>
              <a:tabLst/>
              <a:defRPr lang="en-US" sz="1600" b="1" kern="1200">
                <a:solidFill>
                  <a:schemeClr val="bg1"/>
                </a:solidFill>
                <a:latin typeface="Arial" pitchFamily="34" charset="0"/>
                <a:ea typeface="+mn-ea"/>
                <a:cs typeface="Arial" pitchFamily="34" charset="0"/>
              </a:defRPr>
            </a:lvl1pPr>
            <a:lvl2pPr>
              <a:defRPr sz="1200"/>
            </a:lvl2pPr>
          </a:lstStyle>
          <a:p>
            <a:pPr marL="0" marR="0" lvl="0" indent="0" algn="l" defTabSz="457200" rtl="0" eaLnBrk="1" fontAlgn="auto" latinLnBrk="0" hangingPunct="1">
              <a:lnSpc>
                <a:spcPct val="100000"/>
              </a:lnSpc>
              <a:spcBef>
                <a:spcPct val="20000"/>
              </a:spcBef>
              <a:spcAft>
                <a:spcPts val="0"/>
              </a:spcAft>
              <a:buClrTx/>
              <a:buSzTx/>
              <a:buFont typeface="Arial" charset="0"/>
              <a:buNone/>
              <a:tabLst/>
              <a:defRPr/>
            </a:pPr>
            <a:r>
              <a:rPr kumimoji="0" lang="en-US" sz="1400" b="1" i="0" u="none" strike="noStrike" kern="1200" cap="none" spc="0" normalizeH="0" baseline="0" noProof="0" dirty="0" smtClean="0">
                <a:ln>
                  <a:noFill/>
                </a:ln>
                <a:solidFill>
                  <a:srgbClr val="F3F2E9"/>
                </a:solidFill>
                <a:effectLst/>
                <a:uLnTx/>
                <a:uFillTx/>
                <a:latin typeface="Arial" pitchFamily="34" charset="0"/>
                <a:ea typeface="+mn-ea"/>
                <a:cs typeface="Arial" pitchFamily="34" charset="0"/>
              </a:rPr>
              <a:t>Additional information can run underneath if necessary</a:t>
            </a:r>
          </a:p>
        </p:txBody>
      </p:sp>
      <p:sp>
        <p:nvSpPr>
          <p:cNvPr id="17" name="Text Placeholder 16"/>
          <p:cNvSpPr>
            <a:spLocks noGrp="1"/>
          </p:cNvSpPr>
          <p:nvPr>
            <p:ph type="body" sz="quarter" idx="18" hasCustomPrompt="1"/>
          </p:nvPr>
        </p:nvSpPr>
        <p:spPr>
          <a:xfrm>
            <a:off x="5220000" y="3348000"/>
            <a:ext cx="2928958" cy="0"/>
          </a:xfrm>
          <a:prstGeom prst="rect">
            <a:avLst/>
          </a:prstGeom>
          <a:ln w="12700">
            <a:solidFill>
              <a:srgbClr val="F3F2E9"/>
            </a:solidFill>
          </a:ln>
        </p:spPr>
        <p:txBody>
          <a:bodyPr/>
          <a:lstStyle>
            <a:lvl1pPr>
              <a:defRPr baseline="0">
                <a:solidFill>
                  <a:schemeClr val="tx1"/>
                </a:solidFill>
              </a:defRPr>
            </a:lvl1pPr>
          </a:lstStyle>
          <a:p>
            <a:pPr lvl="0"/>
            <a:r>
              <a:rPr lang="en-IE" dirty="0" smtClean="0"/>
              <a:t>  </a:t>
            </a:r>
            <a:endParaRPr lang="en-IE" dirty="0"/>
          </a:p>
        </p:txBody>
      </p:sp>
      <p:sp>
        <p:nvSpPr>
          <p:cNvPr id="18" name="Text Placeholder 16"/>
          <p:cNvSpPr>
            <a:spLocks noGrp="1"/>
          </p:cNvSpPr>
          <p:nvPr>
            <p:ph type="body" sz="quarter" idx="19" hasCustomPrompt="1"/>
          </p:nvPr>
        </p:nvSpPr>
        <p:spPr>
          <a:xfrm>
            <a:off x="5220000" y="4356000"/>
            <a:ext cx="2928958" cy="0"/>
          </a:xfrm>
          <a:prstGeom prst="rect">
            <a:avLst/>
          </a:prstGeom>
          <a:ln w="12700">
            <a:solidFill>
              <a:srgbClr val="F3F2E9"/>
            </a:solidFill>
          </a:ln>
        </p:spPr>
        <p:txBody>
          <a:bodyPr/>
          <a:lstStyle>
            <a:lvl1pPr>
              <a:defRPr>
                <a:solidFill>
                  <a:schemeClr val="tx1"/>
                </a:solidFill>
              </a:defRPr>
            </a:lvl1pPr>
          </a:lstStyle>
          <a:p>
            <a:pPr lvl="0"/>
            <a:r>
              <a:rPr lang="en-IE" dirty="0" smtClean="0"/>
              <a:t>   </a:t>
            </a:r>
            <a:endParaRPr lang="en-IE" dirty="0"/>
          </a:p>
        </p:txBody>
      </p:sp>
      <p:sp>
        <p:nvSpPr>
          <p:cNvPr id="15" name="Text Placeholder 14"/>
          <p:cNvSpPr>
            <a:spLocks noGrp="1"/>
          </p:cNvSpPr>
          <p:nvPr>
            <p:ph type="body" sz="quarter" idx="20" hasCustomPrompt="1"/>
          </p:nvPr>
        </p:nvSpPr>
        <p:spPr>
          <a:xfrm>
            <a:off x="5094016" y="1654032"/>
            <a:ext cx="1742400" cy="262800"/>
          </a:xfrm>
          <a:prstGeom prst="rect">
            <a:avLst/>
          </a:prstGeom>
          <a:solidFill>
            <a:srgbClr val="2D591F">
              <a:alpha val="40784"/>
            </a:srgbClr>
          </a:solidFill>
          <a:ln w="12700">
            <a:solidFill>
              <a:srgbClr val="FFFFFF">
                <a:alpha val="40784"/>
              </a:srgbClr>
            </a:solidFill>
          </a:ln>
        </p:spPr>
        <p:txBody>
          <a:bodyPr/>
          <a:lstStyle>
            <a:lvl1pPr marL="0" marR="0" indent="0" algn="l" defTabSz="457200" rtl="0" eaLnBrk="1" fontAlgn="auto" latinLnBrk="0" hangingPunct="1">
              <a:lnSpc>
                <a:spcPct val="100000"/>
              </a:lnSpc>
              <a:spcBef>
                <a:spcPct val="20000"/>
              </a:spcBef>
              <a:spcAft>
                <a:spcPts val="0"/>
              </a:spcAft>
              <a:buClrTx/>
              <a:buSzTx/>
              <a:buFont typeface="Arial" pitchFamily="34" charset="0"/>
              <a:buNone/>
              <a:tabLst/>
              <a:defRPr sz="1200">
                <a:solidFill>
                  <a:srgbClr val="F3FFFF"/>
                </a:solidFill>
              </a:defRPr>
            </a:lvl1pPr>
          </a:lstStyle>
          <a:p>
            <a:pPr marL="0" marR="0" lvl="0" indent="0" algn="l" defTabSz="457200" rtl="0" eaLnBrk="1" fontAlgn="auto" latinLnBrk="0" hangingPunct="1">
              <a:lnSpc>
                <a:spcPct val="100000"/>
              </a:lnSpc>
              <a:spcBef>
                <a:spcPct val="20000"/>
              </a:spcBef>
              <a:spcAft>
                <a:spcPts val="0"/>
              </a:spcAft>
              <a:buClrTx/>
              <a:buSzTx/>
              <a:buFont typeface="Arial" pitchFamily="34" charset="0"/>
              <a:buNone/>
              <a:tabLst/>
              <a:defRPr/>
            </a:pPr>
            <a:r>
              <a:rPr lang="en-US" sz="1200" dirty="0" smtClean="0">
                <a:solidFill>
                  <a:srgbClr val="F3F2E9"/>
                </a:solidFill>
              </a:rPr>
              <a:t>Topic can go here</a:t>
            </a:r>
          </a:p>
        </p:txBody>
      </p:sp>
      <p:sp>
        <p:nvSpPr>
          <p:cNvPr id="16" name="Text Placeholder 16"/>
          <p:cNvSpPr>
            <a:spLocks noGrp="1"/>
          </p:cNvSpPr>
          <p:nvPr>
            <p:ph type="body" sz="quarter" idx="21" hasCustomPrompt="1"/>
          </p:nvPr>
        </p:nvSpPr>
        <p:spPr>
          <a:xfrm>
            <a:off x="5220000" y="1891868"/>
            <a:ext cx="2928958" cy="0"/>
          </a:xfrm>
          <a:prstGeom prst="rect">
            <a:avLst/>
          </a:prstGeom>
          <a:ln w="12700">
            <a:solidFill>
              <a:srgbClr val="F3F2E9"/>
            </a:solidFill>
          </a:ln>
        </p:spPr>
        <p:txBody>
          <a:bodyPr/>
          <a:lstStyle>
            <a:lvl1pPr>
              <a:defRPr>
                <a:solidFill>
                  <a:schemeClr val="tx1"/>
                </a:solidFill>
              </a:defRPr>
            </a:lvl1pPr>
          </a:lstStyle>
          <a:p>
            <a:pPr lvl="0"/>
            <a:r>
              <a:rPr lang="en-IE" dirty="0" smtClean="0"/>
              <a:t>   </a:t>
            </a:r>
            <a:endParaRPr lang="en-IE" dirty="0"/>
          </a:p>
        </p:txBody>
      </p:sp>
    </p:spTree>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1 WWF green: section title slide background color">
    <p:spTree>
      <p:nvGrpSpPr>
        <p:cNvPr id="1" name=""/>
        <p:cNvGrpSpPr/>
        <p:nvPr/>
      </p:nvGrpSpPr>
      <p:grpSpPr>
        <a:xfrm>
          <a:off x="0" y="0"/>
          <a:ext cx="0" cy="0"/>
          <a:chOff x="0" y="0"/>
          <a:chExt cx="0" cy="0"/>
        </a:xfrm>
      </p:grpSpPr>
      <p:sp>
        <p:nvSpPr>
          <p:cNvPr id="14" name="Rectangle 13"/>
          <p:cNvSpPr/>
          <p:nvPr userDrawn="1"/>
        </p:nvSpPr>
        <p:spPr>
          <a:xfrm>
            <a:off x="771556" y="138511"/>
            <a:ext cx="8229600" cy="6505200"/>
          </a:xfrm>
          <a:prstGeom prst="rect">
            <a:avLst/>
          </a:prstGeom>
          <a:solidFill>
            <a:srgbClr val="8ABE34"/>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800"/>
          </a:p>
        </p:txBody>
      </p:sp>
      <p:sp>
        <p:nvSpPr>
          <p:cNvPr id="12" name="Slide Number Placeholder 11"/>
          <p:cNvSpPr>
            <a:spLocks noGrp="1"/>
          </p:cNvSpPr>
          <p:nvPr>
            <p:ph type="sldNum" sz="quarter" idx="11"/>
          </p:nvPr>
        </p:nvSpPr>
        <p:spPr>
          <a:xfrm>
            <a:off x="6553200" y="6492900"/>
            <a:ext cx="2133600" cy="365125"/>
          </a:xfrm>
          <a:prstGeom prst="rect">
            <a:avLst/>
          </a:prstGeom>
        </p:spPr>
        <p:txBody>
          <a:bodyPr/>
          <a:lstStyle/>
          <a:p>
            <a:fld id="{1480EF31-8C1B-4164-842B-2A1CD66FF22B}" type="datetime5">
              <a:rPr lang="en-IE" smtClean="0"/>
              <a:pPr/>
              <a:t>31-Oct-14</a:t>
            </a:fld>
            <a:r>
              <a:rPr lang="en-IE" smtClean="0"/>
              <a:t> / </a:t>
            </a:r>
            <a:fld id="{DA18218B-80D4-4990-93EE-27FCEE243EFE}" type="slidenum">
              <a:rPr lang="en-IE" smtClean="0"/>
              <a:pPr/>
              <a:t>‹#›</a:t>
            </a:fld>
            <a:endParaRPr lang="en-IE" dirty="0"/>
          </a:p>
        </p:txBody>
      </p:sp>
      <p:sp>
        <p:nvSpPr>
          <p:cNvPr id="13" name="Footer Placeholder 12"/>
          <p:cNvSpPr>
            <a:spLocks noGrp="1"/>
          </p:cNvSpPr>
          <p:nvPr>
            <p:ph type="ftr" sz="quarter" idx="12"/>
          </p:nvPr>
        </p:nvSpPr>
        <p:spPr>
          <a:xfrm>
            <a:off x="755576" y="6500835"/>
            <a:ext cx="2134800" cy="365125"/>
          </a:xfrm>
          <a:prstGeom prst="rect">
            <a:avLst/>
          </a:prstGeom>
        </p:spPr>
        <p:txBody>
          <a:bodyPr/>
          <a:lstStyle/>
          <a:p>
            <a:r>
              <a:rPr lang="en-IE" smtClean="0"/>
              <a:t>Presentation to Company name</a:t>
            </a:r>
            <a:endParaRPr lang="en-IE" dirty="0"/>
          </a:p>
        </p:txBody>
      </p:sp>
      <p:sp>
        <p:nvSpPr>
          <p:cNvPr id="9" name="Text Placeholder 8"/>
          <p:cNvSpPr>
            <a:spLocks noGrp="1"/>
          </p:cNvSpPr>
          <p:nvPr>
            <p:ph type="body" sz="quarter" idx="13" hasCustomPrompt="1"/>
          </p:nvPr>
        </p:nvSpPr>
        <p:spPr>
          <a:xfrm>
            <a:off x="1270000" y="2428868"/>
            <a:ext cx="6373834" cy="1468800"/>
          </a:xfrm>
          <a:prstGeom prst="rect">
            <a:avLst/>
          </a:prstGeom>
          <a:noFill/>
          <a:ln w="9525">
            <a:noFill/>
            <a:miter lim="800000"/>
            <a:headEnd/>
            <a:tailEnd/>
          </a:ln>
        </p:spPr>
        <p:txBody>
          <a:bodyPr anchor="t"/>
          <a:lstStyle>
            <a:lvl1pPr algn="l" defTabSz="457200" rtl="0" fontAlgn="base">
              <a:spcBef>
                <a:spcPct val="0"/>
              </a:spcBef>
              <a:spcAft>
                <a:spcPct val="0"/>
              </a:spcAft>
              <a:defRPr lang="en-US" sz="4400" b="0" kern="1200" baseline="0" dirty="0" smtClean="0">
                <a:solidFill>
                  <a:srgbClr val="F3F2E9"/>
                </a:solidFill>
                <a:latin typeface="Arial" charset="0"/>
                <a:ea typeface="+mn-ea"/>
                <a:cs typeface="Arial" charset="0"/>
              </a:defRPr>
            </a:lvl1pPr>
            <a:lvl2pPr algn="l" defTabSz="457200" rtl="0" fontAlgn="base">
              <a:spcBef>
                <a:spcPct val="0"/>
              </a:spcBef>
              <a:spcAft>
                <a:spcPct val="0"/>
              </a:spcAft>
              <a:buNone/>
              <a:defRPr lang="en-US" sz="4400" kern="1200" dirty="0" smtClean="0">
                <a:solidFill>
                  <a:srgbClr val="F3F2E9"/>
                </a:solidFill>
                <a:latin typeface="Arial" charset="0"/>
                <a:ea typeface="+mn-ea"/>
                <a:cs typeface="Arial" charset="0"/>
              </a:defRPr>
            </a:lvl2pPr>
            <a:lvl3pPr marL="266700" indent="-266700" algn="l" defTabSz="457200" rtl="0" fontAlgn="base">
              <a:spcBef>
                <a:spcPct val="0"/>
              </a:spcBef>
              <a:spcAft>
                <a:spcPct val="0"/>
              </a:spcAft>
              <a:buFont typeface="Arial" pitchFamily="34" charset="0"/>
              <a:buChar char="–"/>
              <a:defRPr lang="en-IE" sz="4400" kern="1200" dirty="0">
                <a:solidFill>
                  <a:srgbClr val="F3F2E9"/>
                </a:solidFill>
                <a:latin typeface="Arial" charset="0"/>
                <a:ea typeface="+mn-ea"/>
                <a:cs typeface="Arial" charset="0"/>
              </a:defRPr>
            </a:lvl3pPr>
          </a:lstStyle>
          <a:p>
            <a:pPr lvl="0"/>
            <a:r>
              <a:rPr lang="en-US" dirty="0" smtClean="0"/>
              <a:t>Section Title if Required</a:t>
            </a:r>
          </a:p>
        </p:txBody>
      </p:sp>
      <p:sp>
        <p:nvSpPr>
          <p:cNvPr id="10" name="Title 9"/>
          <p:cNvSpPr>
            <a:spLocks noGrp="1"/>
          </p:cNvSpPr>
          <p:nvPr>
            <p:ph type="title" hasCustomPrompt="1"/>
          </p:nvPr>
        </p:nvSpPr>
        <p:spPr>
          <a:xfrm>
            <a:off x="5857884" y="142852"/>
            <a:ext cx="3143272" cy="785819"/>
          </a:xfrm>
          <a:prstGeom prst="rect">
            <a:avLst/>
          </a:prstGeom>
          <a:noFill/>
          <a:ln w="9525">
            <a:noFill/>
            <a:miter lim="800000"/>
            <a:headEnd/>
            <a:tailEnd/>
          </a:ln>
        </p:spPr>
        <p:txBody>
          <a:bodyPr/>
          <a:lstStyle>
            <a:lvl1pPr algn="r" defTabSz="457200" rtl="0" fontAlgn="base">
              <a:spcBef>
                <a:spcPct val="0"/>
              </a:spcBef>
              <a:spcAft>
                <a:spcPct val="0"/>
              </a:spcAft>
              <a:defRPr lang="en-US" sz="1400" b="0" kern="1200" dirty="0">
                <a:solidFill>
                  <a:srgbClr val="404040"/>
                </a:solidFill>
                <a:latin typeface="Arial" charset="0"/>
                <a:ea typeface="+mn-ea"/>
                <a:cs typeface="Arial" charset="0"/>
              </a:defRPr>
            </a:lvl1pPr>
          </a:lstStyle>
          <a:p>
            <a:pPr defTabSz="457200"/>
            <a:r>
              <a:rPr lang="en-GB" sz="1400" b="1" dirty="0" smtClean="0">
                <a:solidFill>
                  <a:srgbClr val="0D0D0D"/>
                </a:solidFill>
              </a:rPr>
              <a:t>Presentation title can go here</a:t>
            </a:r>
            <a:br>
              <a:rPr lang="en-GB" sz="1400" b="1" dirty="0" smtClean="0">
                <a:solidFill>
                  <a:srgbClr val="0D0D0D"/>
                </a:solidFill>
              </a:rPr>
            </a:br>
            <a:r>
              <a:rPr lang="en-GB" sz="1400" dirty="0" smtClean="0">
                <a:solidFill>
                  <a:srgbClr val="0D0D0D"/>
                </a:solidFill>
              </a:rPr>
              <a:t>Secondary text can run underneath</a:t>
            </a:r>
            <a:endParaRPr lang="en-US" sz="1400" dirty="0">
              <a:solidFill>
                <a:srgbClr val="0D0D0D"/>
              </a:solidFill>
            </a:endParaRPr>
          </a:p>
        </p:txBody>
      </p:sp>
      <p:sp>
        <p:nvSpPr>
          <p:cNvPr id="17" name="Text Placeholder 16"/>
          <p:cNvSpPr>
            <a:spLocks noGrp="1"/>
          </p:cNvSpPr>
          <p:nvPr>
            <p:ph type="body" sz="quarter" idx="14" hasCustomPrompt="1"/>
          </p:nvPr>
        </p:nvSpPr>
        <p:spPr>
          <a:xfrm>
            <a:off x="1270000" y="3429000"/>
            <a:ext cx="6012000" cy="1468800"/>
          </a:xfrm>
          <a:prstGeom prst="rect">
            <a:avLst/>
          </a:prstGeom>
        </p:spPr>
        <p:txBody>
          <a:bodyPr>
            <a:normAutofit/>
          </a:bodyPr>
          <a:lstStyle>
            <a:lvl1pPr marL="266700" marR="0" indent="-266700" algn="l" defTabSz="457200" rtl="0" eaLnBrk="1" fontAlgn="auto" latinLnBrk="0" hangingPunct="1">
              <a:lnSpc>
                <a:spcPct val="100000"/>
              </a:lnSpc>
              <a:spcBef>
                <a:spcPct val="20000"/>
              </a:spcBef>
              <a:spcAft>
                <a:spcPts val="0"/>
              </a:spcAft>
              <a:buClrTx/>
              <a:buSzTx/>
              <a:buFont typeface="Arial" pitchFamily="34" charset="0"/>
              <a:buChar char="–"/>
              <a:tabLst/>
              <a:defRPr sz="2000" b="0">
                <a:solidFill>
                  <a:srgbClr val="404040"/>
                </a:solidFill>
                <a:latin typeface="Arial" pitchFamily="34" charset="0"/>
                <a:cs typeface="Arial" pitchFamily="34" charset="0"/>
              </a:defRPr>
            </a:lvl1pPr>
            <a:lvl3pPr>
              <a:defRPr sz="2000">
                <a:latin typeface="Arial" pitchFamily="34" charset="0"/>
                <a:cs typeface="Arial" pitchFamily="34" charset="0"/>
              </a:defRPr>
            </a:lvl3pPr>
          </a:lstStyle>
          <a:p>
            <a:pPr lvl="0"/>
            <a:r>
              <a:rPr lang="en-US" dirty="0" smtClean="0"/>
              <a:t>Click to add Sub sections</a:t>
            </a:r>
          </a:p>
          <a:p>
            <a:pPr marL="266700" marR="0" lvl="0" indent="-266700" algn="l" defTabSz="457200" rtl="0" eaLnBrk="1" fontAlgn="auto" latinLnBrk="0" hangingPunct="1">
              <a:lnSpc>
                <a:spcPct val="100000"/>
              </a:lnSpc>
              <a:spcBef>
                <a:spcPct val="20000"/>
              </a:spcBef>
              <a:spcAft>
                <a:spcPts val="0"/>
              </a:spcAft>
              <a:buClrTx/>
              <a:buSzTx/>
              <a:buFont typeface="Arial" pitchFamily="34" charset="0"/>
              <a:buChar char="–"/>
              <a:tabLst/>
              <a:defRPr/>
            </a:pPr>
            <a:r>
              <a:rPr lang="en-US" dirty="0" smtClean="0"/>
              <a:t>Click to add Sub sections</a:t>
            </a:r>
          </a:p>
          <a:p>
            <a:pPr marL="266700" marR="0" lvl="0" indent="-266700" algn="l" defTabSz="457200" rtl="0" eaLnBrk="1" fontAlgn="auto" latinLnBrk="0" hangingPunct="1">
              <a:lnSpc>
                <a:spcPct val="100000"/>
              </a:lnSpc>
              <a:spcBef>
                <a:spcPct val="20000"/>
              </a:spcBef>
              <a:spcAft>
                <a:spcPts val="0"/>
              </a:spcAft>
              <a:buClrTx/>
              <a:buSzTx/>
              <a:buFont typeface="Arial" pitchFamily="34" charset="0"/>
              <a:buChar char="–"/>
              <a:tabLst/>
              <a:defRPr/>
            </a:pPr>
            <a:r>
              <a:rPr lang="en-US" dirty="0" smtClean="0"/>
              <a:t>Click to add Sub sections</a:t>
            </a:r>
          </a:p>
          <a:p>
            <a:pPr lvl="0"/>
            <a:endParaRPr lang="en-US" dirty="0" smtClean="0"/>
          </a:p>
        </p:txBody>
      </p:sp>
      <p:pic>
        <p:nvPicPr>
          <p:cNvPr id="18" name="Picture 13" descr="master panda.jpg"/>
          <p:cNvPicPr>
            <a:picLocks noChangeAspect="1"/>
          </p:cNvPicPr>
          <p:nvPr userDrawn="1"/>
        </p:nvPicPr>
        <p:blipFill>
          <a:blip r:embed="rId2" cstate="email">
            <a:clrChange>
              <a:clrFrom>
                <a:srgbClr val="F1F1E7"/>
              </a:clrFrom>
              <a:clrTo>
                <a:srgbClr val="F1F1E7">
                  <a:alpha val="0"/>
                </a:srgbClr>
              </a:clrTo>
            </a:clrChange>
          </a:blip>
          <a:srcRect/>
          <a:stretch>
            <a:fillRect/>
          </a:stretch>
        </p:blipFill>
        <p:spPr bwMode="auto">
          <a:xfrm>
            <a:off x="171450" y="114300"/>
            <a:ext cx="527050" cy="836613"/>
          </a:xfrm>
          <a:prstGeom prst="rect">
            <a:avLst/>
          </a:prstGeom>
          <a:noFill/>
          <a:ln w="9525">
            <a:noFill/>
            <a:miter lim="800000"/>
            <a:headEnd/>
            <a:tailEnd/>
          </a:ln>
        </p:spPr>
      </p:pic>
      <p:cxnSp>
        <p:nvCxnSpPr>
          <p:cNvPr id="15" name="Straight Connector 14"/>
          <p:cNvCxnSpPr/>
          <p:nvPr userDrawn="1"/>
        </p:nvCxnSpPr>
        <p:spPr>
          <a:xfrm>
            <a:off x="1270000" y="3286124"/>
            <a:ext cx="7659718" cy="0"/>
          </a:xfrm>
          <a:prstGeom prst="line">
            <a:avLst/>
          </a:prstGeom>
          <a:ln w="6350">
            <a:solidFill>
              <a:schemeClr val="tx1">
                <a:lumMod val="75000"/>
                <a:lumOff val="25000"/>
              </a:schemeClr>
            </a:solidFill>
          </a:ln>
          <a:effectLst/>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5" name="Footer Placeholder 4"/>
          <p:cNvSpPr>
            <a:spLocks noGrp="1"/>
          </p:cNvSpPr>
          <p:nvPr>
            <p:ph type="ftr" sz="quarter" idx="3"/>
          </p:nvPr>
        </p:nvSpPr>
        <p:spPr>
          <a:xfrm>
            <a:off x="755576" y="6500835"/>
            <a:ext cx="2134800" cy="365125"/>
          </a:xfrm>
          <a:prstGeom prst="rect">
            <a:avLst/>
          </a:prstGeom>
        </p:spPr>
        <p:txBody>
          <a:bodyPr vert="horz" lIns="91440" tIns="45720" rIns="91440" bIns="45720" rtlCol="0" anchor="b" anchorCtr="0"/>
          <a:lstStyle>
            <a:lvl1pPr algn="l">
              <a:defRPr sz="900">
                <a:solidFill>
                  <a:schemeClr val="tx1"/>
                </a:solidFill>
              </a:defRPr>
            </a:lvl1pPr>
          </a:lstStyle>
          <a:p>
            <a:r>
              <a:rPr lang="en-IE" smtClean="0"/>
              <a:t>Presentation to Company name</a:t>
            </a:r>
            <a:endParaRPr lang="en-IE" dirty="0"/>
          </a:p>
        </p:txBody>
      </p:sp>
      <p:sp>
        <p:nvSpPr>
          <p:cNvPr id="6" name="Slide Number Placeholder 5"/>
          <p:cNvSpPr>
            <a:spLocks noGrp="1"/>
          </p:cNvSpPr>
          <p:nvPr>
            <p:ph type="sldNum" sz="quarter" idx="4"/>
          </p:nvPr>
        </p:nvSpPr>
        <p:spPr>
          <a:xfrm>
            <a:off x="6553200" y="6492900"/>
            <a:ext cx="2133600" cy="365125"/>
          </a:xfrm>
          <a:prstGeom prst="rect">
            <a:avLst/>
          </a:prstGeom>
        </p:spPr>
        <p:txBody>
          <a:bodyPr vert="horz" lIns="91440" tIns="45720" rIns="91440" bIns="45720" rtlCol="0" anchor="b" anchorCtr="0"/>
          <a:lstStyle>
            <a:lvl1pPr algn="r">
              <a:defRPr sz="900">
                <a:solidFill>
                  <a:schemeClr val="tx1"/>
                </a:solidFill>
              </a:defRPr>
            </a:lvl1pPr>
          </a:lstStyle>
          <a:p>
            <a:fld id="{1480EF31-8C1B-4164-842B-2A1CD66FF22B}" type="datetime5">
              <a:rPr lang="en-IE" smtClean="0"/>
              <a:pPr/>
              <a:t>31-Oct-14</a:t>
            </a:fld>
            <a:r>
              <a:rPr lang="en-IE" smtClean="0"/>
              <a:t> / </a:t>
            </a:r>
            <a:fld id="{DA18218B-80D4-4990-93EE-27FCEE243EFE}" type="slidenum">
              <a:rPr lang="en-IE" smtClean="0"/>
              <a:pPr/>
              <a:t>‹#›</a:t>
            </a:fld>
            <a:endParaRPr lang="en-IE" dirty="0"/>
          </a:p>
        </p:txBody>
      </p:sp>
    </p:spTree>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WWF Green: body no bullets">
    <p:spTree>
      <p:nvGrpSpPr>
        <p:cNvPr id="1" name=""/>
        <p:cNvGrpSpPr/>
        <p:nvPr/>
      </p:nvGrpSpPr>
      <p:grpSpPr>
        <a:xfrm>
          <a:off x="0" y="0"/>
          <a:ext cx="0" cy="0"/>
          <a:chOff x="0" y="0"/>
          <a:chExt cx="0" cy="0"/>
        </a:xfrm>
      </p:grpSpPr>
      <p:sp>
        <p:nvSpPr>
          <p:cNvPr id="3" name="Footer Placeholder 2"/>
          <p:cNvSpPr>
            <a:spLocks noGrp="1"/>
          </p:cNvSpPr>
          <p:nvPr>
            <p:ph type="ftr" sz="quarter" idx="10"/>
          </p:nvPr>
        </p:nvSpPr>
        <p:spPr>
          <a:xfrm>
            <a:off x="884312" y="6500835"/>
            <a:ext cx="2895600" cy="365125"/>
          </a:xfrm>
          <a:prstGeom prst="rect">
            <a:avLst/>
          </a:prstGeom>
        </p:spPr>
        <p:txBody>
          <a:bodyPr/>
          <a:lstStyle/>
          <a:p>
            <a:r>
              <a:rPr lang="en-IE" smtClean="0"/>
              <a:t>Presentation to Company name</a:t>
            </a:r>
            <a:endParaRPr lang="en-IE" dirty="0"/>
          </a:p>
        </p:txBody>
      </p:sp>
      <p:sp>
        <p:nvSpPr>
          <p:cNvPr id="5" name="Slide Number Placeholder 4"/>
          <p:cNvSpPr>
            <a:spLocks noGrp="1"/>
          </p:cNvSpPr>
          <p:nvPr>
            <p:ph type="sldNum" sz="quarter" idx="12"/>
          </p:nvPr>
        </p:nvSpPr>
        <p:spPr>
          <a:xfrm>
            <a:off x="6553200" y="6492900"/>
            <a:ext cx="2133600" cy="365125"/>
          </a:xfrm>
          <a:prstGeom prst="rect">
            <a:avLst/>
          </a:prstGeom>
        </p:spPr>
        <p:txBody>
          <a:bodyPr/>
          <a:lstStyle/>
          <a:p>
            <a:fld id="{1480EF31-8C1B-4164-842B-2A1CD66FF22B}" type="datetime5">
              <a:rPr lang="en-IE" smtClean="0"/>
              <a:pPr/>
              <a:t>31-Oct-14</a:t>
            </a:fld>
            <a:r>
              <a:rPr lang="en-IE" smtClean="0"/>
              <a:t> / </a:t>
            </a:r>
            <a:fld id="{DA18218B-80D4-4990-93EE-27FCEE243EFE}" type="slidenum">
              <a:rPr lang="en-IE" smtClean="0"/>
              <a:pPr/>
              <a:t>‹#›</a:t>
            </a:fld>
            <a:endParaRPr lang="en-IE" dirty="0"/>
          </a:p>
        </p:txBody>
      </p:sp>
      <p:sp>
        <p:nvSpPr>
          <p:cNvPr id="6" name="Title 9"/>
          <p:cNvSpPr>
            <a:spLocks noGrp="1"/>
          </p:cNvSpPr>
          <p:nvPr>
            <p:ph type="title" hasCustomPrompt="1"/>
          </p:nvPr>
        </p:nvSpPr>
        <p:spPr>
          <a:xfrm>
            <a:off x="5857884" y="142852"/>
            <a:ext cx="3143272" cy="785819"/>
          </a:xfrm>
          <a:noFill/>
          <a:ln w="9525">
            <a:noFill/>
            <a:miter lim="800000"/>
            <a:headEnd/>
            <a:tailEnd/>
          </a:ln>
        </p:spPr>
        <p:txBody>
          <a:bodyPr/>
          <a:lstStyle>
            <a:lvl1pPr algn="r" defTabSz="457200" rtl="0" fontAlgn="base">
              <a:spcBef>
                <a:spcPct val="0"/>
              </a:spcBef>
              <a:spcAft>
                <a:spcPct val="0"/>
              </a:spcAft>
              <a:defRPr lang="en-US" sz="1400" b="0" kern="1200" dirty="0">
                <a:solidFill>
                  <a:srgbClr val="404040"/>
                </a:solidFill>
                <a:latin typeface="Arial" charset="0"/>
                <a:ea typeface="+mn-ea"/>
                <a:cs typeface="Arial" charset="0"/>
              </a:defRPr>
            </a:lvl1pPr>
          </a:lstStyle>
          <a:p>
            <a:pPr defTabSz="457200"/>
            <a:r>
              <a:rPr lang="en-GB" sz="1400" b="1" dirty="0" smtClean="0">
                <a:solidFill>
                  <a:srgbClr val="0D0D0D"/>
                </a:solidFill>
              </a:rPr>
              <a:t>Presentation title can go here</a:t>
            </a:r>
            <a:br>
              <a:rPr lang="en-GB" sz="1400" b="1" dirty="0" smtClean="0">
                <a:solidFill>
                  <a:srgbClr val="0D0D0D"/>
                </a:solidFill>
              </a:rPr>
            </a:br>
            <a:r>
              <a:rPr lang="en-GB" sz="1400" dirty="0" smtClean="0">
                <a:solidFill>
                  <a:srgbClr val="0D0D0D"/>
                </a:solidFill>
              </a:rPr>
              <a:t>Secondary text can run underneath</a:t>
            </a:r>
            <a:endParaRPr lang="en-US" sz="1400" dirty="0">
              <a:solidFill>
                <a:srgbClr val="0D0D0D"/>
              </a:solidFill>
            </a:endParaRPr>
          </a:p>
        </p:txBody>
      </p:sp>
      <p:sp>
        <p:nvSpPr>
          <p:cNvPr id="8" name="Text Placeholder 7"/>
          <p:cNvSpPr>
            <a:spLocks noGrp="1"/>
          </p:cNvSpPr>
          <p:nvPr>
            <p:ph type="body" sz="quarter" idx="13" hasCustomPrompt="1"/>
          </p:nvPr>
        </p:nvSpPr>
        <p:spPr>
          <a:xfrm>
            <a:off x="928662" y="1643051"/>
            <a:ext cx="3405600" cy="518400"/>
          </a:xfrm>
        </p:spPr>
        <p:txBody>
          <a:bodyPr>
            <a:noAutofit/>
          </a:bodyPr>
          <a:lstStyle>
            <a:lvl1pPr marL="0" indent="0">
              <a:buNone/>
              <a:defRPr lang="en-US" sz="2500" kern="1200" dirty="0" smtClean="0">
                <a:solidFill>
                  <a:srgbClr val="8ABE34"/>
                </a:solidFill>
                <a:latin typeface="Arial" pitchFamily="34" charset="0"/>
                <a:ea typeface="+mj-ea"/>
                <a:cs typeface="Arial" pitchFamily="34" charset="0"/>
              </a:defRPr>
            </a:lvl1pPr>
          </a:lstStyle>
          <a:p>
            <a:pPr lvl="0"/>
            <a:r>
              <a:rPr lang="en-US" dirty="0" smtClean="0"/>
              <a:t>Click to enter Page title</a:t>
            </a:r>
          </a:p>
        </p:txBody>
      </p:sp>
      <p:cxnSp>
        <p:nvCxnSpPr>
          <p:cNvPr id="11" name="Straight Connector 10"/>
          <p:cNvCxnSpPr/>
          <p:nvPr userDrawn="1"/>
        </p:nvCxnSpPr>
        <p:spPr>
          <a:xfrm>
            <a:off x="928690" y="2474913"/>
            <a:ext cx="7291381" cy="0"/>
          </a:xfrm>
          <a:prstGeom prst="line">
            <a:avLst/>
          </a:prstGeom>
          <a:ln w="6350">
            <a:solidFill>
              <a:schemeClr val="tx1">
                <a:lumMod val="75000"/>
                <a:lumOff val="25000"/>
              </a:schemeClr>
            </a:solidFill>
          </a:ln>
          <a:effectLst/>
        </p:spPr>
        <p:style>
          <a:lnRef idx="2">
            <a:schemeClr val="accent1"/>
          </a:lnRef>
          <a:fillRef idx="0">
            <a:schemeClr val="accent1"/>
          </a:fillRef>
          <a:effectRef idx="1">
            <a:schemeClr val="accent1"/>
          </a:effectRef>
          <a:fontRef idx="minor">
            <a:schemeClr val="tx1"/>
          </a:fontRef>
        </p:style>
      </p:cxnSp>
      <p:sp>
        <p:nvSpPr>
          <p:cNvPr id="10" name="Text Placeholder 9"/>
          <p:cNvSpPr>
            <a:spLocks noGrp="1"/>
          </p:cNvSpPr>
          <p:nvPr>
            <p:ph type="body" sz="quarter" idx="14" hasCustomPrompt="1"/>
          </p:nvPr>
        </p:nvSpPr>
        <p:spPr>
          <a:xfrm>
            <a:off x="928688" y="2571744"/>
            <a:ext cx="7268400" cy="3657600"/>
          </a:xfrm>
        </p:spPr>
        <p:txBody>
          <a:bodyPr/>
          <a:lstStyle>
            <a:lvl1pPr>
              <a:buNone/>
              <a:defRPr sz="1900">
                <a:latin typeface="Arial" pitchFamily="34" charset="0"/>
                <a:cs typeface="Arial" pitchFamily="34" charset="0"/>
              </a:defRPr>
            </a:lvl1pPr>
          </a:lstStyle>
          <a:p>
            <a:pPr lvl="0"/>
            <a:r>
              <a:rPr lang="en-US" dirty="0" smtClean="0"/>
              <a:t>Click to edit body text</a:t>
            </a:r>
          </a:p>
        </p:txBody>
      </p:sp>
    </p:spTree>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WWF green: text no bullets with Smart art graphic">
    <p:spTree>
      <p:nvGrpSpPr>
        <p:cNvPr id="1" name=""/>
        <p:cNvGrpSpPr/>
        <p:nvPr/>
      </p:nvGrpSpPr>
      <p:grpSpPr>
        <a:xfrm>
          <a:off x="0" y="0"/>
          <a:ext cx="0" cy="0"/>
          <a:chOff x="0" y="0"/>
          <a:chExt cx="0" cy="0"/>
        </a:xfrm>
      </p:grpSpPr>
      <p:sp>
        <p:nvSpPr>
          <p:cNvPr id="14" name="Footer Placeholder 13"/>
          <p:cNvSpPr>
            <a:spLocks noGrp="1"/>
          </p:cNvSpPr>
          <p:nvPr>
            <p:ph type="ftr" sz="quarter" idx="12"/>
          </p:nvPr>
        </p:nvSpPr>
        <p:spPr/>
        <p:txBody>
          <a:bodyPr/>
          <a:lstStyle/>
          <a:p>
            <a:r>
              <a:rPr lang="en-IE" dirty="0" smtClean="0"/>
              <a:t>Presentation to Company name</a:t>
            </a:r>
            <a:endParaRPr lang="en-IE" dirty="0"/>
          </a:p>
        </p:txBody>
      </p:sp>
      <p:sp>
        <p:nvSpPr>
          <p:cNvPr id="13" name="Slide Number Placeholder 12"/>
          <p:cNvSpPr>
            <a:spLocks noGrp="1"/>
          </p:cNvSpPr>
          <p:nvPr>
            <p:ph type="sldNum" sz="quarter" idx="11"/>
          </p:nvPr>
        </p:nvSpPr>
        <p:spPr/>
        <p:txBody>
          <a:bodyPr/>
          <a:lstStyle/>
          <a:p>
            <a:fld id="{1480EF31-8C1B-4164-842B-2A1CD66FF22B}" type="datetime5">
              <a:rPr lang="en-IE" smtClean="0"/>
              <a:pPr/>
              <a:t>31-Oct-14</a:t>
            </a:fld>
            <a:r>
              <a:rPr lang="en-IE" smtClean="0"/>
              <a:t> / </a:t>
            </a:r>
            <a:fld id="{DA18218B-80D4-4990-93EE-27FCEE243EFE}" type="slidenum">
              <a:rPr lang="en-IE" smtClean="0"/>
              <a:pPr/>
              <a:t>‹#›</a:t>
            </a:fld>
            <a:endParaRPr lang="en-IE" dirty="0"/>
          </a:p>
        </p:txBody>
      </p:sp>
      <p:sp>
        <p:nvSpPr>
          <p:cNvPr id="6" name="Text Placeholder 8"/>
          <p:cNvSpPr>
            <a:spLocks noGrp="1"/>
          </p:cNvSpPr>
          <p:nvPr>
            <p:ph type="body" sz="quarter" idx="13" hasCustomPrompt="1"/>
          </p:nvPr>
        </p:nvSpPr>
        <p:spPr>
          <a:xfrm>
            <a:off x="900000" y="1627200"/>
            <a:ext cx="3405600" cy="518400"/>
          </a:xfrm>
        </p:spPr>
        <p:txBody>
          <a:bodyPr>
            <a:noAutofit/>
          </a:bodyPr>
          <a:lstStyle>
            <a:lvl1pPr marL="360363" indent="-360363">
              <a:lnSpc>
                <a:spcPct val="100000"/>
              </a:lnSpc>
              <a:spcBef>
                <a:spcPts val="0"/>
              </a:spcBef>
              <a:buFont typeface="Arial" pitchFamily="34" charset="0"/>
              <a:buChar char="–"/>
              <a:defRPr sz="2800">
                <a:solidFill>
                  <a:schemeClr val="accent3">
                    <a:lumMod val="60000"/>
                    <a:lumOff val="40000"/>
                  </a:schemeClr>
                </a:solidFill>
                <a:latin typeface="Arial" pitchFamily="34" charset="0"/>
                <a:cs typeface="Arial" pitchFamily="34" charset="0"/>
              </a:defRPr>
            </a:lvl1pPr>
            <a:lvl2pPr marL="360363" indent="-360363">
              <a:lnSpc>
                <a:spcPct val="100000"/>
              </a:lnSpc>
              <a:spcBef>
                <a:spcPts val="0"/>
              </a:spcBef>
              <a:buFont typeface="Arial" pitchFamily="34" charset="0"/>
              <a:buChar char="–"/>
              <a:defRPr sz="2800">
                <a:solidFill>
                  <a:schemeClr val="accent3"/>
                </a:solidFill>
                <a:latin typeface="Arial" pitchFamily="34" charset="0"/>
                <a:cs typeface="Arial" pitchFamily="34" charset="0"/>
              </a:defRPr>
            </a:lvl2pPr>
            <a:lvl3pPr marL="360363" indent="-360363">
              <a:lnSpc>
                <a:spcPct val="100000"/>
              </a:lnSpc>
              <a:spcBef>
                <a:spcPts val="0"/>
              </a:spcBef>
              <a:buFont typeface="Arial" pitchFamily="34" charset="0"/>
              <a:buNone/>
              <a:defRPr sz="2500">
                <a:solidFill>
                  <a:srgbClr val="8ABE34"/>
                </a:solidFill>
                <a:latin typeface="Arial" pitchFamily="34" charset="0"/>
                <a:cs typeface="Arial" pitchFamily="34" charset="0"/>
              </a:defRPr>
            </a:lvl3pPr>
            <a:lvl4pPr marL="360363" indent="-360363">
              <a:lnSpc>
                <a:spcPct val="100000"/>
              </a:lnSpc>
              <a:spcBef>
                <a:spcPts val="0"/>
              </a:spcBef>
              <a:buFont typeface="Arial" pitchFamily="34" charset="0"/>
              <a:buChar char="–"/>
              <a:defRPr sz="2800">
                <a:solidFill>
                  <a:schemeClr val="accent3">
                    <a:lumMod val="75000"/>
                  </a:schemeClr>
                </a:solidFill>
                <a:latin typeface="Arial" pitchFamily="34" charset="0"/>
                <a:cs typeface="Arial" pitchFamily="34" charset="0"/>
              </a:defRPr>
            </a:lvl4pPr>
            <a:lvl5pPr marL="360363" indent="-360363">
              <a:lnSpc>
                <a:spcPct val="100000"/>
              </a:lnSpc>
              <a:spcBef>
                <a:spcPts val="0"/>
              </a:spcBef>
              <a:buFont typeface="Arial" pitchFamily="34" charset="0"/>
              <a:buNone/>
              <a:defRPr sz="2500">
                <a:solidFill>
                  <a:srgbClr val="2D591F"/>
                </a:solidFill>
                <a:latin typeface="Arial" pitchFamily="34" charset="0"/>
                <a:cs typeface="Arial" pitchFamily="34" charset="0"/>
              </a:defRPr>
            </a:lvl5pPr>
          </a:lstStyle>
          <a:p>
            <a:pPr lvl="2"/>
            <a:r>
              <a:rPr lang="en-US" dirty="0" smtClean="0"/>
              <a:t>Page title over</a:t>
            </a:r>
          </a:p>
          <a:p>
            <a:pPr lvl="4"/>
            <a:r>
              <a:rPr lang="en-US" dirty="0" smtClean="0"/>
              <a:t>Two lines if required</a:t>
            </a:r>
            <a:endParaRPr lang="en-IE" dirty="0"/>
          </a:p>
        </p:txBody>
      </p:sp>
      <p:sp>
        <p:nvSpPr>
          <p:cNvPr id="7" name="Text Placeholder 9"/>
          <p:cNvSpPr>
            <a:spLocks noGrp="1"/>
          </p:cNvSpPr>
          <p:nvPr>
            <p:ph type="body" sz="quarter" idx="14" hasCustomPrompt="1"/>
          </p:nvPr>
        </p:nvSpPr>
        <p:spPr>
          <a:xfrm>
            <a:off x="921600" y="2556000"/>
            <a:ext cx="5328000" cy="3657600"/>
          </a:xfrm>
        </p:spPr>
        <p:txBody>
          <a:bodyPr/>
          <a:lstStyle>
            <a:lvl1pPr>
              <a:buNone/>
              <a:defRPr sz="1900">
                <a:latin typeface="Arial" pitchFamily="34" charset="0"/>
                <a:cs typeface="Arial" pitchFamily="34" charset="0"/>
              </a:defRPr>
            </a:lvl1pPr>
          </a:lstStyle>
          <a:p>
            <a:pPr lvl="0"/>
            <a:r>
              <a:rPr lang="en-US" dirty="0" smtClean="0"/>
              <a:t>Click to edit body text</a:t>
            </a:r>
          </a:p>
        </p:txBody>
      </p:sp>
      <p:sp>
        <p:nvSpPr>
          <p:cNvPr id="8" name="SmartArt Placeholder 9"/>
          <p:cNvSpPr>
            <a:spLocks noGrp="1"/>
          </p:cNvSpPr>
          <p:nvPr>
            <p:ph type="dgm" sz="quarter" idx="15"/>
          </p:nvPr>
        </p:nvSpPr>
        <p:spPr>
          <a:xfrm>
            <a:off x="5904000" y="2556000"/>
            <a:ext cx="2959200" cy="3945600"/>
          </a:xfrm>
        </p:spPr>
        <p:txBody>
          <a:bodyPr>
            <a:normAutofit/>
          </a:bodyPr>
          <a:lstStyle>
            <a:lvl1pPr>
              <a:buNone/>
              <a:defRPr sz="1400"/>
            </a:lvl1pPr>
          </a:lstStyle>
          <a:p>
            <a:endParaRPr lang="en-GB" dirty="0"/>
          </a:p>
        </p:txBody>
      </p:sp>
      <p:sp>
        <p:nvSpPr>
          <p:cNvPr id="9" name="Title 9"/>
          <p:cNvSpPr>
            <a:spLocks noGrp="1"/>
          </p:cNvSpPr>
          <p:nvPr>
            <p:ph type="title" hasCustomPrompt="1"/>
          </p:nvPr>
        </p:nvSpPr>
        <p:spPr>
          <a:xfrm>
            <a:off x="5857884" y="142852"/>
            <a:ext cx="3143272" cy="785819"/>
          </a:xfrm>
          <a:noFill/>
          <a:ln w="9525">
            <a:noFill/>
            <a:miter lim="800000"/>
            <a:headEnd/>
            <a:tailEnd/>
          </a:ln>
        </p:spPr>
        <p:txBody>
          <a:bodyPr/>
          <a:lstStyle>
            <a:lvl1pPr algn="r" defTabSz="457200" rtl="0" fontAlgn="base">
              <a:spcBef>
                <a:spcPct val="0"/>
              </a:spcBef>
              <a:spcAft>
                <a:spcPct val="0"/>
              </a:spcAft>
              <a:defRPr lang="en-US" sz="1400" b="0" kern="1200" dirty="0">
                <a:solidFill>
                  <a:srgbClr val="404040"/>
                </a:solidFill>
                <a:latin typeface="Arial" charset="0"/>
                <a:ea typeface="+mn-ea"/>
                <a:cs typeface="Arial" charset="0"/>
              </a:defRPr>
            </a:lvl1pPr>
          </a:lstStyle>
          <a:p>
            <a:pPr defTabSz="457200"/>
            <a:r>
              <a:rPr lang="en-GB" sz="1400" b="1" dirty="0" smtClean="0">
                <a:solidFill>
                  <a:srgbClr val="0D0D0D"/>
                </a:solidFill>
              </a:rPr>
              <a:t>Presentation title can go here</a:t>
            </a:r>
            <a:br>
              <a:rPr lang="en-GB" sz="1400" b="1" dirty="0" smtClean="0">
                <a:solidFill>
                  <a:srgbClr val="0D0D0D"/>
                </a:solidFill>
              </a:rPr>
            </a:br>
            <a:r>
              <a:rPr lang="en-GB" sz="1400" dirty="0" smtClean="0">
                <a:solidFill>
                  <a:srgbClr val="0D0D0D"/>
                </a:solidFill>
              </a:rPr>
              <a:t>Secondary text can run underneath</a:t>
            </a:r>
            <a:endParaRPr lang="en-US" sz="1400" dirty="0">
              <a:solidFill>
                <a:srgbClr val="0D0D0D"/>
              </a:solidFill>
            </a:endParaRPr>
          </a:p>
        </p:txBody>
      </p:sp>
    </p:spTree>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WWF Green: chart with green title, logo and green side bar">
    <p:spTree>
      <p:nvGrpSpPr>
        <p:cNvPr id="1" name=""/>
        <p:cNvGrpSpPr/>
        <p:nvPr/>
      </p:nvGrpSpPr>
      <p:grpSpPr>
        <a:xfrm>
          <a:off x="0" y="0"/>
          <a:ext cx="0" cy="0"/>
          <a:chOff x="0" y="0"/>
          <a:chExt cx="0" cy="0"/>
        </a:xfrm>
      </p:grpSpPr>
      <p:sp>
        <p:nvSpPr>
          <p:cNvPr id="2" name="Title 1"/>
          <p:cNvSpPr>
            <a:spLocks noGrp="1"/>
          </p:cNvSpPr>
          <p:nvPr>
            <p:ph type="title"/>
          </p:nvPr>
        </p:nvSpPr>
        <p:spPr>
          <a:xfrm>
            <a:off x="608400" y="1519200"/>
            <a:ext cx="3405600" cy="518400"/>
          </a:xfrm>
        </p:spPr>
        <p:txBody>
          <a:bodyPr vert="horz" lIns="91440" tIns="45720" rIns="91440" bIns="45720" rtlCol="0">
            <a:noAutofit/>
          </a:bodyPr>
          <a:lstStyle>
            <a:lvl1pPr>
              <a:defRPr lang="en-GB" sz="2500" kern="1200" dirty="0" smtClean="0">
                <a:solidFill>
                  <a:srgbClr val="8ABE34"/>
                </a:solidFill>
                <a:latin typeface="Arial" pitchFamily="34" charset="0"/>
                <a:ea typeface="+mj-ea"/>
                <a:cs typeface="Arial" pitchFamily="34" charset="0"/>
              </a:defRPr>
            </a:lvl1pPr>
          </a:lstStyle>
          <a:p>
            <a:pPr marL="0" lvl="0" indent="0" algn="l" defTabSz="914400" rtl="0" eaLnBrk="1" latinLnBrk="0" hangingPunct="1">
              <a:spcBef>
                <a:spcPct val="20000"/>
              </a:spcBef>
              <a:buFont typeface="Arial" pitchFamily="34" charset="0"/>
              <a:buNone/>
            </a:pPr>
            <a:r>
              <a:rPr lang="en-US" smtClean="0"/>
              <a:t>Click to edit Master title style</a:t>
            </a:r>
            <a:endParaRPr lang="en-GB"/>
          </a:p>
        </p:txBody>
      </p:sp>
      <p:sp>
        <p:nvSpPr>
          <p:cNvPr id="3" name="Footer Placeholder 2"/>
          <p:cNvSpPr>
            <a:spLocks noGrp="1"/>
          </p:cNvSpPr>
          <p:nvPr>
            <p:ph type="ftr" sz="quarter" idx="10"/>
          </p:nvPr>
        </p:nvSpPr>
        <p:spPr/>
        <p:txBody>
          <a:bodyPr/>
          <a:lstStyle/>
          <a:p>
            <a:r>
              <a:rPr lang="en-IE" smtClean="0"/>
              <a:t>Presentation to Company name</a:t>
            </a:r>
            <a:endParaRPr lang="en-IE" dirty="0"/>
          </a:p>
        </p:txBody>
      </p:sp>
      <p:sp>
        <p:nvSpPr>
          <p:cNvPr id="5" name="Slide Number Placeholder 4"/>
          <p:cNvSpPr>
            <a:spLocks noGrp="1"/>
          </p:cNvSpPr>
          <p:nvPr>
            <p:ph type="sldNum" sz="quarter" idx="12"/>
          </p:nvPr>
        </p:nvSpPr>
        <p:spPr/>
        <p:txBody>
          <a:bodyPr/>
          <a:lstStyle/>
          <a:p>
            <a:fld id="{1480EF31-8C1B-4164-842B-2A1CD66FF22B}" type="datetime5">
              <a:rPr lang="en-IE" smtClean="0"/>
              <a:pPr/>
              <a:t>31-Oct-14</a:t>
            </a:fld>
            <a:r>
              <a:rPr lang="en-IE" smtClean="0"/>
              <a:t> / </a:t>
            </a:r>
            <a:fld id="{DA18218B-80D4-4990-93EE-27FCEE243EFE}" type="slidenum">
              <a:rPr lang="en-IE" smtClean="0"/>
              <a:pPr/>
              <a:t>‹#›</a:t>
            </a:fld>
            <a:endParaRPr lang="en-IE" dirty="0"/>
          </a:p>
        </p:txBody>
      </p:sp>
      <p:sp>
        <p:nvSpPr>
          <p:cNvPr id="7" name="Chart Placeholder 6"/>
          <p:cNvSpPr>
            <a:spLocks noGrp="1"/>
          </p:cNvSpPr>
          <p:nvPr>
            <p:ph type="chart" sz="quarter" idx="13"/>
          </p:nvPr>
        </p:nvSpPr>
        <p:spPr>
          <a:xfrm>
            <a:off x="611190" y="2349500"/>
            <a:ext cx="5761037" cy="3311525"/>
          </a:xfrm>
        </p:spPr>
        <p:txBody>
          <a:bodyPr/>
          <a:lstStyle/>
          <a:p>
            <a:endParaRPr lang="en-GB"/>
          </a:p>
        </p:txBody>
      </p:sp>
      <p:sp>
        <p:nvSpPr>
          <p:cNvPr id="8" name="Title 9"/>
          <p:cNvSpPr txBox="1">
            <a:spLocks/>
          </p:cNvSpPr>
          <p:nvPr userDrawn="1"/>
        </p:nvSpPr>
        <p:spPr>
          <a:xfrm>
            <a:off x="5857884" y="142852"/>
            <a:ext cx="3143272" cy="785819"/>
          </a:xfrm>
          <a:prstGeom prst="rect">
            <a:avLst/>
          </a:prstGeom>
          <a:noFill/>
          <a:ln w="9525">
            <a:noFill/>
            <a:miter lim="800000"/>
            <a:headEnd/>
            <a:tailEnd/>
          </a:ln>
        </p:spPr>
        <p:txBody>
          <a:bodyPr vert="horz" lIns="91440" tIns="45720" rIns="91440" bIns="45720" rtlCol="0" anchor="ctr">
            <a:normAutofit/>
          </a:bodyPr>
          <a:lstStyle>
            <a:lvl1pPr algn="r" defTabSz="457200" rtl="0" fontAlgn="base">
              <a:spcBef>
                <a:spcPct val="0"/>
              </a:spcBef>
              <a:spcAft>
                <a:spcPct val="0"/>
              </a:spcAft>
              <a:defRPr lang="en-US" sz="1400" b="0" kern="1200" dirty="0">
                <a:solidFill>
                  <a:srgbClr val="404040"/>
                </a:solidFill>
                <a:latin typeface="Arial" charset="0"/>
                <a:ea typeface="+mn-ea"/>
                <a:cs typeface="Arial" charset="0"/>
              </a:defRPr>
            </a:lvl1pPr>
          </a:lstStyle>
          <a:p>
            <a:pPr marL="0" marR="0" lvl="0" indent="0" algn="r" defTabSz="457200" rtl="0" eaLnBrk="1" fontAlgn="base" latinLnBrk="0" hangingPunct="1">
              <a:lnSpc>
                <a:spcPct val="100000"/>
              </a:lnSpc>
              <a:spcBef>
                <a:spcPct val="0"/>
              </a:spcBef>
              <a:spcAft>
                <a:spcPct val="0"/>
              </a:spcAft>
              <a:buClrTx/>
              <a:buSzTx/>
              <a:buFontTx/>
              <a:buNone/>
              <a:tabLst/>
              <a:defRPr/>
            </a:pPr>
            <a:r>
              <a:rPr kumimoji="0" lang="en-GB" sz="1400" b="1" i="0" u="none" strike="noStrike" kern="1200" cap="none" spc="0" normalizeH="0" baseline="0" noProof="0" smtClean="0">
                <a:ln>
                  <a:noFill/>
                </a:ln>
                <a:solidFill>
                  <a:srgbClr val="0D0D0D"/>
                </a:solidFill>
                <a:effectLst/>
                <a:uLnTx/>
                <a:uFillTx/>
                <a:latin typeface="Arial" charset="0"/>
                <a:ea typeface="+mn-ea"/>
                <a:cs typeface="Arial" charset="0"/>
              </a:rPr>
              <a:t>Presentation title can go here</a:t>
            </a:r>
            <a:br>
              <a:rPr kumimoji="0" lang="en-GB" sz="1400" b="1" i="0" u="none" strike="noStrike" kern="1200" cap="none" spc="0" normalizeH="0" baseline="0" noProof="0" smtClean="0">
                <a:ln>
                  <a:noFill/>
                </a:ln>
                <a:solidFill>
                  <a:srgbClr val="0D0D0D"/>
                </a:solidFill>
                <a:effectLst/>
                <a:uLnTx/>
                <a:uFillTx/>
                <a:latin typeface="Arial" charset="0"/>
                <a:ea typeface="+mn-ea"/>
                <a:cs typeface="Arial" charset="0"/>
              </a:rPr>
            </a:br>
            <a:r>
              <a:rPr kumimoji="0" lang="en-GB" sz="1400" b="0" i="0" u="none" strike="noStrike" kern="1200" cap="none" spc="0" normalizeH="0" baseline="0" noProof="0" smtClean="0">
                <a:ln>
                  <a:noFill/>
                </a:ln>
                <a:solidFill>
                  <a:srgbClr val="0D0D0D"/>
                </a:solidFill>
                <a:effectLst/>
                <a:uLnTx/>
                <a:uFillTx/>
                <a:latin typeface="Arial" charset="0"/>
                <a:ea typeface="+mn-ea"/>
                <a:cs typeface="Arial" charset="0"/>
              </a:rPr>
              <a:t>Secondary text can run underneath</a:t>
            </a:r>
            <a:endParaRPr kumimoji="0" lang="en-US" sz="1400" b="0" i="0" u="none" strike="noStrike" kern="1200" cap="none" spc="0" normalizeH="0" baseline="0" noProof="0" dirty="0">
              <a:ln>
                <a:noFill/>
              </a:ln>
              <a:solidFill>
                <a:srgbClr val="0D0D0D"/>
              </a:solidFill>
              <a:effectLst/>
              <a:uLnTx/>
              <a:uFillTx/>
              <a:latin typeface="Arial" charset="0"/>
              <a:ea typeface="+mn-ea"/>
              <a:cs typeface="Arial" charset="0"/>
            </a:endParaRPr>
          </a:p>
        </p:txBody>
      </p:sp>
      <p:sp>
        <p:nvSpPr>
          <p:cNvPr id="10" name="SmartArt Placeholder 9"/>
          <p:cNvSpPr>
            <a:spLocks noGrp="1"/>
          </p:cNvSpPr>
          <p:nvPr>
            <p:ph type="dgm" sz="quarter" idx="14"/>
          </p:nvPr>
        </p:nvSpPr>
        <p:spPr>
          <a:xfrm>
            <a:off x="6804248" y="2385152"/>
            <a:ext cx="1807200" cy="2412000"/>
          </a:xfrm>
        </p:spPr>
        <p:txBody>
          <a:bodyPr>
            <a:normAutofit/>
          </a:bodyPr>
          <a:lstStyle>
            <a:lvl1pPr>
              <a:buNone/>
              <a:defRPr sz="1400"/>
            </a:lvl1pPr>
          </a:lstStyle>
          <a:p>
            <a:endParaRPr lang="en-GB" dirty="0"/>
          </a:p>
        </p:txBody>
      </p:sp>
    </p:spTree>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1_WWF Green: chart with green title, logo and green side bar">
    <p:spTree>
      <p:nvGrpSpPr>
        <p:cNvPr id="1" name=""/>
        <p:cNvGrpSpPr/>
        <p:nvPr/>
      </p:nvGrpSpPr>
      <p:grpSpPr>
        <a:xfrm>
          <a:off x="0" y="0"/>
          <a:ext cx="0" cy="0"/>
          <a:chOff x="0" y="0"/>
          <a:chExt cx="0" cy="0"/>
        </a:xfrm>
      </p:grpSpPr>
      <p:sp>
        <p:nvSpPr>
          <p:cNvPr id="2" name="Title 1"/>
          <p:cNvSpPr>
            <a:spLocks noGrp="1"/>
          </p:cNvSpPr>
          <p:nvPr>
            <p:ph type="title"/>
          </p:nvPr>
        </p:nvSpPr>
        <p:spPr>
          <a:xfrm>
            <a:off x="608400" y="1519200"/>
            <a:ext cx="3405600" cy="518400"/>
          </a:xfrm>
        </p:spPr>
        <p:txBody>
          <a:bodyPr vert="horz" lIns="91440" tIns="45720" rIns="91440" bIns="45720" rtlCol="0">
            <a:noAutofit/>
          </a:bodyPr>
          <a:lstStyle>
            <a:lvl1pPr>
              <a:defRPr lang="en-GB" sz="2500" kern="1200" dirty="0" smtClean="0">
                <a:solidFill>
                  <a:srgbClr val="8ABE34"/>
                </a:solidFill>
                <a:latin typeface="Arial" pitchFamily="34" charset="0"/>
                <a:ea typeface="+mj-ea"/>
                <a:cs typeface="Arial" pitchFamily="34" charset="0"/>
              </a:defRPr>
            </a:lvl1pPr>
          </a:lstStyle>
          <a:p>
            <a:pPr marL="0" lvl="0" indent="0" algn="l" defTabSz="914400" rtl="0" eaLnBrk="1" latinLnBrk="0" hangingPunct="1">
              <a:spcBef>
                <a:spcPct val="20000"/>
              </a:spcBef>
              <a:buFont typeface="Arial" pitchFamily="34" charset="0"/>
              <a:buNone/>
            </a:pPr>
            <a:r>
              <a:rPr lang="en-US" smtClean="0"/>
              <a:t>Click to edit Master title style</a:t>
            </a:r>
            <a:endParaRPr lang="en-GB"/>
          </a:p>
        </p:txBody>
      </p:sp>
      <p:sp>
        <p:nvSpPr>
          <p:cNvPr id="3" name="Footer Placeholder 2"/>
          <p:cNvSpPr>
            <a:spLocks noGrp="1"/>
          </p:cNvSpPr>
          <p:nvPr>
            <p:ph type="ftr" sz="quarter" idx="10"/>
          </p:nvPr>
        </p:nvSpPr>
        <p:spPr/>
        <p:txBody>
          <a:bodyPr/>
          <a:lstStyle/>
          <a:p>
            <a:r>
              <a:rPr lang="en-IE" smtClean="0"/>
              <a:t>Presentation to Company name</a:t>
            </a:r>
            <a:endParaRPr lang="en-IE" dirty="0"/>
          </a:p>
        </p:txBody>
      </p:sp>
      <p:sp>
        <p:nvSpPr>
          <p:cNvPr id="5" name="Slide Number Placeholder 4"/>
          <p:cNvSpPr>
            <a:spLocks noGrp="1"/>
          </p:cNvSpPr>
          <p:nvPr>
            <p:ph type="sldNum" sz="quarter" idx="12"/>
          </p:nvPr>
        </p:nvSpPr>
        <p:spPr/>
        <p:txBody>
          <a:bodyPr/>
          <a:lstStyle/>
          <a:p>
            <a:fld id="{1480EF31-8C1B-4164-842B-2A1CD66FF22B}" type="datetime5">
              <a:rPr lang="en-IE" smtClean="0"/>
              <a:pPr/>
              <a:t>31-Oct-14</a:t>
            </a:fld>
            <a:r>
              <a:rPr lang="en-IE" smtClean="0"/>
              <a:t> / </a:t>
            </a:r>
            <a:fld id="{DA18218B-80D4-4990-93EE-27FCEE243EFE}" type="slidenum">
              <a:rPr lang="en-IE" smtClean="0"/>
              <a:pPr/>
              <a:t>‹#›</a:t>
            </a:fld>
            <a:endParaRPr lang="en-IE" dirty="0"/>
          </a:p>
        </p:txBody>
      </p:sp>
      <p:sp>
        <p:nvSpPr>
          <p:cNvPr id="7" name="Chart Placeholder 6"/>
          <p:cNvSpPr>
            <a:spLocks noGrp="1"/>
          </p:cNvSpPr>
          <p:nvPr>
            <p:ph type="chart" sz="quarter" idx="13"/>
          </p:nvPr>
        </p:nvSpPr>
        <p:spPr>
          <a:xfrm>
            <a:off x="579600" y="2646000"/>
            <a:ext cx="5428800" cy="3311525"/>
          </a:xfrm>
        </p:spPr>
        <p:txBody>
          <a:bodyPr/>
          <a:lstStyle/>
          <a:p>
            <a:endParaRPr lang="en-GB" dirty="0"/>
          </a:p>
        </p:txBody>
      </p:sp>
      <p:sp>
        <p:nvSpPr>
          <p:cNvPr id="8" name="Title 9"/>
          <p:cNvSpPr txBox="1">
            <a:spLocks/>
          </p:cNvSpPr>
          <p:nvPr userDrawn="1"/>
        </p:nvSpPr>
        <p:spPr>
          <a:xfrm>
            <a:off x="5857884" y="142852"/>
            <a:ext cx="3143272" cy="785819"/>
          </a:xfrm>
          <a:prstGeom prst="rect">
            <a:avLst/>
          </a:prstGeom>
          <a:noFill/>
          <a:ln w="9525">
            <a:noFill/>
            <a:miter lim="800000"/>
            <a:headEnd/>
            <a:tailEnd/>
          </a:ln>
        </p:spPr>
        <p:txBody>
          <a:bodyPr vert="horz" lIns="91440" tIns="45720" rIns="91440" bIns="45720" rtlCol="0" anchor="ctr">
            <a:normAutofit/>
          </a:bodyPr>
          <a:lstStyle>
            <a:lvl1pPr algn="r" defTabSz="457200" rtl="0" fontAlgn="base">
              <a:spcBef>
                <a:spcPct val="0"/>
              </a:spcBef>
              <a:spcAft>
                <a:spcPct val="0"/>
              </a:spcAft>
              <a:defRPr lang="en-US" sz="1400" b="0" kern="1200" dirty="0">
                <a:solidFill>
                  <a:srgbClr val="404040"/>
                </a:solidFill>
                <a:latin typeface="Arial" charset="0"/>
                <a:ea typeface="+mn-ea"/>
                <a:cs typeface="Arial" charset="0"/>
              </a:defRPr>
            </a:lvl1pPr>
          </a:lstStyle>
          <a:p>
            <a:pPr marL="0" marR="0" lvl="0" indent="0" algn="r" defTabSz="457200" rtl="0" eaLnBrk="1" fontAlgn="base" latinLnBrk="0" hangingPunct="1">
              <a:lnSpc>
                <a:spcPct val="100000"/>
              </a:lnSpc>
              <a:spcBef>
                <a:spcPct val="0"/>
              </a:spcBef>
              <a:spcAft>
                <a:spcPct val="0"/>
              </a:spcAft>
              <a:buClrTx/>
              <a:buSzTx/>
              <a:buFontTx/>
              <a:buNone/>
              <a:tabLst/>
              <a:defRPr/>
            </a:pPr>
            <a:r>
              <a:rPr kumimoji="0" lang="en-GB" sz="1400" b="1" i="0" u="none" strike="noStrike" kern="1200" cap="none" spc="0" normalizeH="0" baseline="0" noProof="0" smtClean="0">
                <a:ln>
                  <a:noFill/>
                </a:ln>
                <a:solidFill>
                  <a:srgbClr val="0D0D0D"/>
                </a:solidFill>
                <a:effectLst/>
                <a:uLnTx/>
                <a:uFillTx/>
                <a:latin typeface="Arial" charset="0"/>
                <a:ea typeface="+mn-ea"/>
                <a:cs typeface="Arial" charset="0"/>
              </a:rPr>
              <a:t>Presentation title can go here</a:t>
            </a:r>
            <a:br>
              <a:rPr kumimoji="0" lang="en-GB" sz="1400" b="1" i="0" u="none" strike="noStrike" kern="1200" cap="none" spc="0" normalizeH="0" baseline="0" noProof="0" smtClean="0">
                <a:ln>
                  <a:noFill/>
                </a:ln>
                <a:solidFill>
                  <a:srgbClr val="0D0D0D"/>
                </a:solidFill>
                <a:effectLst/>
                <a:uLnTx/>
                <a:uFillTx/>
                <a:latin typeface="Arial" charset="0"/>
                <a:ea typeface="+mn-ea"/>
                <a:cs typeface="Arial" charset="0"/>
              </a:rPr>
            </a:br>
            <a:r>
              <a:rPr kumimoji="0" lang="en-GB" sz="1400" b="0" i="0" u="none" strike="noStrike" kern="1200" cap="none" spc="0" normalizeH="0" baseline="0" noProof="0" smtClean="0">
                <a:ln>
                  <a:noFill/>
                </a:ln>
                <a:solidFill>
                  <a:srgbClr val="0D0D0D"/>
                </a:solidFill>
                <a:effectLst/>
                <a:uLnTx/>
                <a:uFillTx/>
                <a:latin typeface="Arial" charset="0"/>
                <a:ea typeface="+mn-ea"/>
                <a:cs typeface="Arial" charset="0"/>
              </a:rPr>
              <a:t>Secondary text can run underneath</a:t>
            </a:r>
            <a:endParaRPr kumimoji="0" lang="en-US" sz="1400" b="0" i="0" u="none" strike="noStrike" kern="1200" cap="none" spc="0" normalizeH="0" baseline="0" noProof="0" dirty="0">
              <a:ln>
                <a:noFill/>
              </a:ln>
              <a:solidFill>
                <a:srgbClr val="0D0D0D"/>
              </a:solidFill>
              <a:effectLst/>
              <a:uLnTx/>
              <a:uFillTx/>
              <a:latin typeface="Arial" charset="0"/>
              <a:ea typeface="+mn-ea"/>
              <a:cs typeface="Arial" charset="0"/>
            </a:endParaRPr>
          </a:p>
        </p:txBody>
      </p:sp>
      <p:sp>
        <p:nvSpPr>
          <p:cNvPr id="10" name="Text Placeholder 9"/>
          <p:cNvSpPr>
            <a:spLocks noGrp="1"/>
          </p:cNvSpPr>
          <p:nvPr>
            <p:ph type="body" sz="quarter" idx="14"/>
          </p:nvPr>
        </p:nvSpPr>
        <p:spPr>
          <a:xfrm>
            <a:off x="5893202" y="2646001"/>
            <a:ext cx="2592387" cy="3241675"/>
          </a:xfrm>
        </p:spPr>
        <p:txBody>
          <a:bodyPr>
            <a:noAutofit/>
          </a:bodyPr>
          <a:lstStyle>
            <a:lvl1pPr marL="268288" indent="-176213">
              <a:defRPr sz="1600">
                <a:latin typeface="Arial" pitchFamily="34" charset="0"/>
                <a:cs typeface="Arial" pitchFamily="34" charset="0"/>
              </a:defRPr>
            </a:lvl1pPr>
            <a:lvl2pPr marL="628650" indent="-171450">
              <a:defRPr sz="1600">
                <a:latin typeface="Arial" pitchFamily="34" charset="0"/>
                <a:cs typeface="Arial" pitchFamily="34" charset="0"/>
              </a:defRPr>
            </a:lvl2pPr>
            <a:lvl3pPr marL="1073150" indent="-158750">
              <a:defRPr sz="1600">
                <a:latin typeface="Arial" pitchFamily="34" charset="0"/>
                <a:cs typeface="Arial" pitchFamily="34" charset="0"/>
              </a:defRPr>
            </a:lvl3pPr>
            <a:lvl4pPr marL="1611313" indent="-239713">
              <a:defRPr sz="1600">
                <a:latin typeface="Arial" pitchFamily="34" charset="0"/>
                <a:cs typeface="Arial" pitchFamily="34" charset="0"/>
              </a:defRPr>
            </a:lvl4pPr>
            <a:lvl5pPr marL="1971675" indent="-142875">
              <a:defRPr sz="1600">
                <a:latin typeface="Arial" pitchFamily="34" charset="0"/>
                <a:cs typeface="Arial"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Tree>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1_WWF Green: body large font no bullets">
    <p:spTree>
      <p:nvGrpSpPr>
        <p:cNvPr id="1" name=""/>
        <p:cNvGrpSpPr/>
        <p:nvPr/>
      </p:nvGrpSpPr>
      <p:grpSpPr>
        <a:xfrm>
          <a:off x="0" y="0"/>
          <a:ext cx="0" cy="0"/>
          <a:chOff x="0" y="0"/>
          <a:chExt cx="0" cy="0"/>
        </a:xfrm>
      </p:grpSpPr>
      <p:sp>
        <p:nvSpPr>
          <p:cNvPr id="3" name="Footer Placeholder 2"/>
          <p:cNvSpPr>
            <a:spLocks noGrp="1"/>
          </p:cNvSpPr>
          <p:nvPr>
            <p:ph type="ftr" sz="quarter" idx="10"/>
          </p:nvPr>
        </p:nvSpPr>
        <p:spPr>
          <a:xfrm>
            <a:off x="899592" y="6500835"/>
            <a:ext cx="2895600" cy="365125"/>
          </a:xfrm>
          <a:prstGeom prst="rect">
            <a:avLst/>
          </a:prstGeom>
        </p:spPr>
        <p:txBody>
          <a:bodyPr/>
          <a:lstStyle/>
          <a:p>
            <a:r>
              <a:rPr lang="en-IE" smtClean="0"/>
              <a:t>Presentation to Company name</a:t>
            </a:r>
            <a:endParaRPr lang="en-IE" dirty="0"/>
          </a:p>
        </p:txBody>
      </p:sp>
      <p:sp>
        <p:nvSpPr>
          <p:cNvPr id="5" name="Slide Number Placeholder 4"/>
          <p:cNvSpPr>
            <a:spLocks noGrp="1"/>
          </p:cNvSpPr>
          <p:nvPr>
            <p:ph type="sldNum" sz="quarter" idx="12"/>
          </p:nvPr>
        </p:nvSpPr>
        <p:spPr>
          <a:xfrm>
            <a:off x="6553200" y="6492900"/>
            <a:ext cx="2133600" cy="365125"/>
          </a:xfrm>
          <a:prstGeom prst="rect">
            <a:avLst/>
          </a:prstGeom>
        </p:spPr>
        <p:txBody>
          <a:bodyPr/>
          <a:lstStyle/>
          <a:p>
            <a:fld id="{1480EF31-8C1B-4164-842B-2A1CD66FF22B}" type="datetime5">
              <a:rPr lang="en-IE" smtClean="0"/>
              <a:pPr/>
              <a:t>31-Oct-14</a:t>
            </a:fld>
            <a:r>
              <a:rPr lang="en-IE" smtClean="0"/>
              <a:t> / </a:t>
            </a:r>
            <a:fld id="{DA18218B-80D4-4990-93EE-27FCEE243EFE}" type="slidenum">
              <a:rPr lang="en-IE" smtClean="0"/>
              <a:pPr/>
              <a:t>‹#›</a:t>
            </a:fld>
            <a:endParaRPr lang="en-IE" dirty="0"/>
          </a:p>
        </p:txBody>
      </p:sp>
      <p:sp>
        <p:nvSpPr>
          <p:cNvPr id="6" name="Title 9"/>
          <p:cNvSpPr>
            <a:spLocks noGrp="1"/>
          </p:cNvSpPr>
          <p:nvPr>
            <p:ph type="title" hasCustomPrompt="1"/>
          </p:nvPr>
        </p:nvSpPr>
        <p:spPr>
          <a:xfrm>
            <a:off x="5857884" y="142852"/>
            <a:ext cx="3143272" cy="785819"/>
          </a:xfrm>
          <a:noFill/>
          <a:ln w="9525">
            <a:noFill/>
            <a:miter lim="800000"/>
            <a:headEnd/>
            <a:tailEnd/>
          </a:ln>
        </p:spPr>
        <p:txBody>
          <a:bodyPr/>
          <a:lstStyle>
            <a:lvl1pPr algn="r" defTabSz="457200" rtl="0" fontAlgn="base">
              <a:spcBef>
                <a:spcPct val="0"/>
              </a:spcBef>
              <a:spcAft>
                <a:spcPct val="0"/>
              </a:spcAft>
              <a:defRPr lang="en-US" sz="1400" b="0" kern="1200" dirty="0">
                <a:solidFill>
                  <a:srgbClr val="404040"/>
                </a:solidFill>
                <a:latin typeface="Arial" charset="0"/>
                <a:ea typeface="+mn-ea"/>
                <a:cs typeface="Arial" charset="0"/>
              </a:defRPr>
            </a:lvl1pPr>
          </a:lstStyle>
          <a:p>
            <a:pPr defTabSz="457200"/>
            <a:r>
              <a:rPr lang="en-GB" sz="1400" b="1" dirty="0" smtClean="0">
                <a:solidFill>
                  <a:srgbClr val="0D0D0D"/>
                </a:solidFill>
              </a:rPr>
              <a:t>Presentation title can go here</a:t>
            </a:r>
            <a:br>
              <a:rPr lang="en-GB" sz="1400" b="1" dirty="0" smtClean="0">
                <a:solidFill>
                  <a:srgbClr val="0D0D0D"/>
                </a:solidFill>
              </a:rPr>
            </a:br>
            <a:r>
              <a:rPr lang="en-GB" sz="1400" dirty="0" smtClean="0">
                <a:solidFill>
                  <a:srgbClr val="0D0D0D"/>
                </a:solidFill>
              </a:rPr>
              <a:t>Secondary text can run underneath</a:t>
            </a:r>
            <a:endParaRPr lang="en-US" sz="1400" dirty="0">
              <a:solidFill>
                <a:srgbClr val="0D0D0D"/>
              </a:solidFill>
            </a:endParaRPr>
          </a:p>
        </p:txBody>
      </p:sp>
      <p:sp>
        <p:nvSpPr>
          <p:cNvPr id="8" name="Text Placeholder 7"/>
          <p:cNvSpPr>
            <a:spLocks noGrp="1"/>
          </p:cNvSpPr>
          <p:nvPr>
            <p:ph type="body" sz="quarter" idx="13" hasCustomPrompt="1"/>
          </p:nvPr>
        </p:nvSpPr>
        <p:spPr>
          <a:xfrm>
            <a:off x="928662" y="1643051"/>
            <a:ext cx="3405600" cy="518400"/>
          </a:xfrm>
        </p:spPr>
        <p:txBody>
          <a:bodyPr>
            <a:noAutofit/>
          </a:bodyPr>
          <a:lstStyle>
            <a:lvl1pPr marL="0" indent="0">
              <a:buNone/>
              <a:defRPr lang="en-US" sz="2500" kern="1200" dirty="0" smtClean="0">
                <a:solidFill>
                  <a:srgbClr val="8ABE34"/>
                </a:solidFill>
                <a:latin typeface="Arial" pitchFamily="34" charset="0"/>
                <a:ea typeface="+mj-ea"/>
                <a:cs typeface="Arial" pitchFamily="34" charset="0"/>
              </a:defRPr>
            </a:lvl1pPr>
          </a:lstStyle>
          <a:p>
            <a:pPr lvl="0"/>
            <a:r>
              <a:rPr lang="en-US" dirty="0" smtClean="0"/>
              <a:t>Click to enter Page title</a:t>
            </a:r>
          </a:p>
        </p:txBody>
      </p:sp>
      <p:cxnSp>
        <p:nvCxnSpPr>
          <p:cNvPr id="11" name="Straight Connector 10"/>
          <p:cNvCxnSpPr/>
          <p:nvPr userDrawn="1"/>
        </p:nvCxnSpPr>
        <p:spPr>
          <a:xfrm>
            <a:off x="928690" y="2474913"/>
            <a:ext cx="7291381" cy="0"/>
          </a:xfrm>
          <a:prstGeom prst="line">
            <a:avLst/>
          </a:prstGeom>
          <a:ln w="6350">
            <a:solidFill>
              <a:schemeClr val="tx1">
                <a:lumMod val="75000"/>
                <a:lumOff val="25000"/>
              </a:schemeClr>
            </a:solidFill>
          </a:ln>
          <a:effectLst/>
        </p:spPr>
        <p:style>
          <a:lnRef idx="2">
            <a:schemeClr val="accent1"/>
          </a:lnRef>
          <a:fillRef idx="0">
            <a:schemeClr val="accent1"/>
          </a:fillRef>
          <a:effectRef idx="1">
            <a:schemeClr val="accent1"/>
          </a:effectRef>
          <a:fontRef idx="minor">
            <a:schemeClr val="tx1"/>
          </a:fontRef>
        </p:style>
      </p:cxnSp>
      <p:sp>
        <p:nvSpPr>
          <p:cNvPr id="10" name="Text Placeholder 9"/>
          <p:cNvSpPr>
            <a:spLocks noGrp="1"/>
          </p:cNvSpPr>
          <p:nvPr>
            <p:ph type="body" sz="quarter" idx="14" hasCustomPrompt="1"/>
          </p:nvPr>
        </p:nvSpPr>
        <p:spPr>
          <a:xfrm>
            <a:off x="928688" y="2571744"/>
            <a:ext cx="7268400" cy="3657600"/>
          </a:xfrm>
        </p:spPr>
        <p:txBody>
          <a:bodyPr>
            <a:normAutofit/>
          </a:bodyPr>
          <a:lstStyle>
            <a:lvl1pPr>
              <a:buNone/>
              <a:defRPr sz="2800">
                <a:latin typeface="Arial" pitchFamily="34" charset="0"/>
                <a:cs typeface="Arial" pitchFamily="34" charset="0"/>
              </a:defRPr>
            </a:lvl1pPr>
          </a:lstStyle>
          <a:p>
            <a:pPr lvl="0"/>
            <a:r>
              <a:rPr lang="en-US" dirty="0" smtClean="0"/>
              <a:t>Click to edit body text</a:t>
            </a:r>
          </a:p>
        </p:txBody>
      </p:sp>
    </p:spTree>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WWF Big Picture Title and Content">
    <p:spTree>
      <p:nvGrpSpPr>
        <p:cNvPr id="1" name=""/>
        <p:cNvGrpSpPr/>
        <p:nvPr/>
      </p:nvGrpSpPr>
      <p:grpSpPr>
        <a:xfrm>
          <a:off x="0" y="0"/>
          <a:ext cx="0" cy="0"/>
          <a:chOff x="0" y="0"/>
          <a:chExt cx="0" cy="0"/>
        </a:xfrm>
      </p:grpSpPr>
      <p:sp>
        <p:nvSpPr>
          <p:cNvPr id="9" name="Picture Placeholder 27"/>
          <p:cNvSpPr>
            <a:spLocks noGrp="1"/>
          </p:cNvSpPr>
          <p:nvPr>
            <p:ph type="pic" sz="quarter" idx="15"/>
          </p:nvPr>
        </p:nvSpPr>
        <p:spPr>
          <a:xfrm>
            <a:off x="183600" y="108000"/>
            <a:ext cx="8816400" cy="6613200"/>
          </a:xfrm>
          <a:prstGeom prst="rect">
            <a:avLst/>
          </a:prstGeom>
        </p:spPr>
        <p:txBody>
          <a:bodyPr/>
          <a:lstStyle>
            <a:lvl1pPr>
              <a:buNone/>
              <a:defRPr/>
            </a:lvl1pPr>
          </a:lstStyle>
          <a:p>
            <a:endParaRPr lang="en-US" dirty="0" smtClean="0"/>
          </a:p>
          <a:p>
            <a:endParaRPr lang="en-US" dirty="0" smtClean="0"/>
          </a:p>
          <a:p>
            <a:endParaRPr lang="en-US" dirty="0" smtClean="0"/>
          </a:p>
          <a:p>
            <a:endParaRPr lang="en-US" dirty="0" smtClean="0"/>
          </a:p>
          <a:p>
            <a:endParaRPr lang="en-US" dirty="0" smtClean="0"/>
          </a:p>
          <a:p>
            <a:endParaRPr lang="en-US" dirty="0" smtClean="0"/>
          </a:p>
          <a:p>
            <a:r>
              <a:rPr lang="en-US" dirty="0" smtClean="0"/>
              <a:t>				Click icon to add picture</a:t>
            </a:r>
            <a:endParaRPr lang="en-IE" dirty="0"/>
          </a:p>
        </p:txBody>
      </p:sp>
      <p:sp>
        <p:nvSpPr>
          <p:cNvPr id="14" name="Text Placeholder 13"/>
          <p:cNvSpPr>
            <a:spLocks noGrp="1"/>
          </p:cNvSpPr>
          <p:nvPr>
            <p:ph type="body" sz="quarter" idx="16"/>
          </p:nvPr>
        </p:nvSpPr>
        <p:spPr>
          <a:xfrm>
            <a:off x="785786" y="-8"/>
            <a:ext cx="2610000" cy="2570400"/>
          </a:xfrm>
          <a:prstGeom prst="rect">
            <a:avLst/>
          </a:prstGeom>
          <a:solidFill>
            <a:srgbClr val="2D591F">
              <a:alpha val="41176"/>
            </a:srgbClr>
          </a:solidFill>
        </p:spPr>
        <p:txBody>
          <a:bodyPr anchor="b"/>
          <a:lstStyle>
            <a:lvl1pPr>
              <a:defRPr sz="1600">
                <a:solidFill>
                  <a:schemeClr val="bg1"/>
                </a:solidFill>
              </a:defRPr>
            </a:lvl1pPr>
          </a:lstStyle>
          <a:p>
            <a:pPr lvl="0"/>
            <a:r>
              <a:rPr lang="en-US" dirty="0" smtClean="0"/>
              <a:t>Click to edit Master text styles</a:t>
            </a:r>
          </a:p>
        </p:txBody>
      </p:sp>
      <p:sp>
        <p:nvSpPr>
          <p:cNvPr id="2" name="Title 1"/>
          <p:cNvSpPr>
            <a:spLocks noGrp="1"/>
          </p:cNvSpPr>
          <p:nvPr>
            <p:ph type="title"/>
          </p:nvPr>
        </p:nvSpPr>
        <p:spPr>
          <a:xfrm>
            <a:off x="818992" y="214291"/>
            <a:ext cx="2390400" cy="730800"/>
          </a:xfrm>
          <a:prstGeom prst="rect">
            <a:avLst/>
          </a:prstGeom>
        </p:spPr>
        <p:txBody>
          <a:bodyPr>
            <a:normAutofit/>
          </a:bodyPr>
          <a:lstStyle>
            <a:lvl1pPr>
              <a:defRPr sz="2000">
                <a:solidFill>
                  <a:schemeClr val="bg1"/>
                </a:solidFill>
              </a:defRPr>
            </a:lvl1pPr>
          </a:lstStyle>
          <a:p>
            <a:r>
              <a:rPr lang="en-US" smtClean="0"/>
              <a:t>Click to edit Master title style</a:t>
            </a:r>
            <a:endParaRPr lang="en-IE" dirty="0"/>
          </a:p>
        </p:txBody>
      </p:sp>
      <p:cxnSp>
        <p:nvCxnSpPr>
          <p:cNvPr id="15" name="Straight Connector 14"/>
          <p:cNvCxnSpPr/>
          <p:nvPr userDrawn="1"/>
        </p:nvCxnSpPr>
        <p:spPr>
          <a:xfrm>
            <a:off x="895343" y="966789"/>
            <a:ext cx="2390775" cy="1587"/>
          </a:xfrm>
          <a:prstGeom prst="line">
            <a:avLst/>
          </a:prstGeom>
          <a:ln w="6350">
            <a:solidFill>
              <a:srgbClr val="F3F2E9"/>
            </a:solidFill>
          </a:ln>
          <a:effectLst/>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WWF Green: body text green and black">
    <p:spTree>
      <p:nvGrpSpPr>
        <p:cNvPr id="1" name=""/>
        <p:cNvGrpSpPr/>
        <p:nvPr/>
      </p:nvGrpSpPr>
      <p:grpSpPr>
        <a:xfrm>
          <a:off x="0" y="0"/>
          <a:ext cx="0" cy="0"/>
          <a:chOff x="0" y="0"/>
          <a:chExt cx="0" cy="0"/>
        </a:xfrm>
      </p:grpSpPr>
      <p:sp>
        <p:nvSpPr>
          <p:cNvPr id="9" name="Text Placeholder 8"/>
          <p:cNvSpPr>
            <a:spLocks noGrp="1"/>
          </p:cNvSpPr>
          <p:nvPr>
            <p:ph type="body" sz="quarter" idx="13"/>
          </p:nvPr>
        </p:nvSpPr>
        <p:spPr>
          <a:xfrm>
            <a:off x="1000125" y="1714500"/>
            <a:ext cx="3351600" cy="691200"/>
          </a:xfrm>
        </p:spPr>
        <p:txBody>
          <a:bodyPr>
            <a:noAutofit/>
          </a:bodyPr>
          <a:lstStyle>
            <a:lvl1pPr>
              <a:buNone/>
              <a:defRPr sz="1400" b="1">
                <a:latin typeface="Arial" pitchFamily="34" charset="0"/>
                <a:cs typeface="Arial" pitchFamily="34" charset="0"/>
              </a:defRPr>
            </a:lvl1pPr>
            <a:lvl2pPr>
              <a:buNone/>
              <a:defRPr sz="1400">
                <a:latin typeface="Arial" pitchFamily="34" charset="0"/>
                <a:cs typeface="Arial" pitchFamily="34" charset="0"/>
              </a:defRPr>
            </a:lvl2pPr>
            <a:lvl3pPr>
              <a:buNone/>
              <a:defRPr sz="1400">
                <a:latin typeface="Arial" pitchFamily="34" charset="0"/>
                <a:cs typeface="Arial" pitchFamily="34" charset="0"/>
              </a:defRPr>
            </a:lvl3pPr>
            <a:lvl4pPr>
              <a:buNone/>
              <a:defRPr sz="1400">
                <a:latin typeface="Arial" pitchFamily="34" charset="0"/>
                <a:cs typeface="Arial" pitchFamily="34" charset="0"/>
              </a:defRPr>
            </a:lvl4pPr>
            <a:lvl5pPr>
              <a:buNone/>
              <a:defRPr sz="1400">
                <a:latin typeface="Arial" pitchFamily="34" charset="0"/>
                <a:cs typeface="Arial" pitchFamily="34" charset="0"/>
              </a:defRPr>
            </a:lvl5pPr>
          </a:lstStyle>
          <a:p>
            <a:pPr lvl="0"/>
            <a:r>
              <a:rPr lang="en-US" smtClean="0"/>
              <a:t>Click to edit Master text styles</a:t>
            </a:r>
          </a:p>
        </p:txBody>
      </p:sp>
      <p:cxnSp>
        <p:nvCxnSpPr>
          <p:cNvPr id="10" name="Straight Connector 9"/>
          <p:cNvCxnSpPr/>
          <p:nvPr/>
        </p:nvCxnSpPr>
        <p:spPr>
          <a:xfrm>
            <a:off x="1054132" y="2133600"/>
            <a:ext cx="7304082" cy="0"/>
          </a:xfrm>
          <a:prstGeom prst="line">
            <a:avLst/>
          </a:prstGeom>
          <a:ln w="6350">
            <a:solidFill>
              <a:schemeClr val="tx1">
                <a:lumMod val="75000"/>
                <a:lumOff val="25000"/>
              </a:schemeClr>
            </a:solidFill>
          </a:ln>
          <a:effectLst/>
        </p:spPr>
        <p:style>
          <a:lnRef idx="2">
            <a:schemeClr val="accent1"/>
          </a:lnRef>
          <a:fillRef idx="0">
            <a:schemeClr val="accent1"/>
          </a:fillRef>
          <a:effectRef idx="1">
            <a:schemeClr val="accent1"/>
          </a:effectRef>
          <a:fontRef idx="minor">
            <a:schemeClr val="tx1"/>
          </a:fontRef>
        </p:style>
      </p:cxnSp>
      <p:sp>
        <p:nvSpPr>
          <p:cNvPr id="12" name="Text Placeholder 11"/>
          <p:cNvSpPr>
            <a:spLocks noGrp="1"/>
          </p:cNvSpPr>
          <p:nvPr>
            <p:ph type="body" sz="quarter" idx="14" hasCustomPrompt="1"/>
          </p:nvPr>
        </p:nvSpPr>
        <p:spPr>
          <a:xfrm>
            <a:off x="1000125" y="2786063"/>
            <a:ext cx="7995600" cy="1569600"/>
          </a:xfrm>
        </p:spPr>
        <p:txBody>
          <a:bodyPr/>
          <a:lstStyle>
            <a:lvl1pPr marL="0" indent="0">
              <a:buNone/>
              <a:defRPr>
                <a:solidFill>
                  <a:srgbClr val="8ABE34"/>
                </a:solidFill>
                <a:latin typeface="Arial" pitchFamily="34" charset="0"/>
                <a:cs typeface="Arial" pitchFamily="34" charset="0"/>
              </a:defRPr>
            </a:lvl1pPr>
            <a:lvl2pPr marL="0" indent="12700">
              <a:buNone/>
              <a:defRPr sz="2000" i="1">
                <a:solidFill>
                  <a:srgbClr val="404040"/>
                </a:solidFill>
                <a:latin typeface="Arial" pitchFamily="34" charset="0"/>
                <a:cs typeface="Arial" pitchFamily="34" charset="0"/>
              </a:defRPr>
            </a:lvl2pPr>
          </a:lstStyle>
          <a:p>
            <a:pPr lvl="0"/>
            <a:r>
              <a:rPr lang="en-US" dirty="0" smtClean="0"/>
              <a:t>Click to enter body text</a:t>
            </a:r>
          </a:p>
          <a:p>
            <a:pPr lvl="1"/>
            <a:r>
              <a:rPr lang="en-US" dirty="0" smtClean="0"/>
              <a:t>Second level</a:t>
            </a:r>
          </a:p>
        </p:txBody>
      </p:sp>
      <p:sp>
        <p:nvSpPr>
          <p:cNvPr id="13" name="Title 9"/>
          <p:cNvSpPr>
            <a:spLocks noGrp="1"/>
          </p:cNvSpPr>
          <p:nvPr>
            <p:ph type="title" hasCustomPrompt="1"/>
          </p:nvPr>
        </p:nvSpPr>
        <p:spPr>
          <a:xfrm>
            <a:off x="5929794" y="71415"/>
            <a:ext cx="3142800" cy="784800"/>
          </a:xfrm>
          <a:noFill/>
          <a:ln w="9525">
            <a:noFill/>
            <a:miter lim="800000"/>
            <a:headEnd/>
            <a:tailEnd/>
          </a:ln>
        </p:spPr>
        <p:txBody>
          <a:bodyPr vert="horz" lIns="91440" tIns="45720" rIns="91440" bIns="45720" rtlCol="0" anchor="ctr">
            <a:normAutofit/>
          </a:bodyPr>
          <a:lstStyle>
            <a:lvl1pPr algn="r" defTabSz="457200" rtl="0" eaLnBrk="1" fontAlgn="base" latinLnBrk="0" hangingPunct="1">
              <a:spcBef>
                <a:spcPct val="0"/>
              </a:spcBef>
              <a:spcAft>
                <a:spcPct val="0"/>
              </a:spcAft>
              <a:buNone/>
              <a:defRPr lang="en-IE" sz="1400" b="1" kern="1200" dirty="0" smtClean="0">
                <a:solidFill>
                  <a:srgbClr val="0D0D0D"/>
                </a:solidFill>
                <a:latin typeface="Arial" charset="0"/>
                <a:ea typeface="+mn-ea"/>
                <a:cs typeface="Arial" charset="0"/>
              </a:defRPr>
            </a:lvl1pPr>
          </a:lstStyle>
          <a:p>
            <a:pPr marL="0" marR="0" lvl="0" indent="0" algn="r" defTabSz="457200" rtl="0" eaLnBrk="1" fontAlgn="base" latinLnBrk="0" hangingPunct="1">
              <a:lnSpc>
                <a:spcPct val="100000"/>
              </a:lnSpc>
              <a:spcBef>
                <a:spcPct val="0"/>
              </a:spcBef>
              <a:spcAft>
                <a:spcPct val="0"/>
              </a:spcAft>
              <a:buClrTx/>
              <a:buSzTx/>
              <a:buFontTx/>
              <a:buNone/>
              <a:tabLst/>
              <a:defRPr/>
            </a:pPr>
            <a:r>
              <a:rPr lang="en-US" dirty="0" smtClean="0"/>
              <a:t>Click to add presentation title</a:t>
            </a:r>
            <a:br>
              <a:rPr lang="en-US" dirty="0" smtClean="0"/>
            </a:br>
            <a:r>
              <a:rPr lang="en-US" dirty="0" smtClean="0"/>
              <a:t>secondary text can run underneath</a:t>
            </a:r>
            <a:endParaRPr lang="en-IE" dirty="0"/>
          </a:p>
        </p:txBody>
      </p:sp>
      <p:sp>
        <p:nvSpPr>
          <p:cNvPr id="11" name="Footer Placeholder 4"/>
          <p:cNvSpPr>
            <a:spLocks noGrp="1"/>
          </p:cNvSpPr>
          <p:nvPr>
            <p:ph type="ftr" sz="quarter" idx="3"/>
          </p:nvPr>
        </p:nvSpPr>
        <p:spPr>
          <a:xfrm>
            <a:off x="3124200" y="6500835"/>
            <a:ext cx="2134800" cy="365125"/>
          </a:xfrm>
          <a:prstGeom prst="rect">
            <a:avLst/>
          </a:prstGeom>
        </p:spPr>
        <p:txBody>
          <a:bodyPr vert="horz" lIns="91440" tIns="45720" rIns="91440" bIns="45720" rtlCol="0" anchor="b" anchorCtr="0"/>
          <a:lstStyle>
            <a:lvl1pPr algn="ctr">
              <a:defRPr sz="900">
                <a:solidFill>
                  <a:schemeClr val="tx1"/>
                </a:solidFill>
              </a:defRPr>
            </a:lvl1pPr>
          </a:lstStyle>
          <a:p>
            <a:r>
              <a:rPr lang="en-IE" smtClean="0"/>
              <a:t>Presentation to Company name</a:t>
            </a:r>
            <a:endParaRPr lang="en-IE" dirty="0"/>
          </a:p>
        </p:txBody>
      </p:sp>
      <p:sp>
        <p:nvSpPr>
          <p:cNvPr id="14" name="Slide Number Placeholder 5"/>
          <p:cNvSpPr>
            <a:spLocks noGrp="1"/>
          </p:cNvSpPr>
          <p:nvPr>
            <p:ph type="sldNum" sz="quarter" idx="4"/>
          </p:nvPr>
        </p:nvSpPr>
        <p:spPr>
          <a:xfrm>
            <a:off x="6553200" y="6492900"/>
            <a:ext cx="2133600" cy="365125"/>
          </a:xfrm>
          <a:prstGeom prst="rect">
            <a:avLst/>
          </a:prstGeom>
        </p:spPr>
        <p:txBody>
          <a:bodyPr vert="horz" lIns="91440" tIns="45720" rIns="91440" bIns="45720" rtlCol="0" anchor="b" anchorCtr="0"/>
          <a:lstStyle>
            <a:lvl1pPr algn="r">
              <a:defRPr sz="900">
                <a:solidFill>
                  <a:schemeClr val="tx1"/>
                </a:solidFill>
              </a:defRPr>
            </a:lvl1pPr>
          </a:lstStyle>
          <a:p>
            <a:fld id="{1480EF31-8C1B-4164-842B-2A1CD66FF22B}" type="datetime5">
              <a:rPr lang="en-IE" smtClean="0"/>
              <a:pPr/>
              <a:t>31-Oct-14</a:t>
            </a:fld>
            <a:r>
              <a:rPr lang="en-IE" smtClean="0"/>
              <a:t> / </a:t>
            </a:r>
            <a:fld id="{DA18218B-80D4-4990-93EE-27FCEE243EFE}" type="slidenum">
              <a:rPr lang="en-IE" smtClean="0"/>
              <a:pPr/>
              <a:t>‹#›</a:t>
            </a:fld>
            <a:endParaRPr lang="en-IE" dirty="0"/>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1_WWF Big Picture Title and Content">
    <p:spTree>
      <p:nvGrpSpPr>
        <p:cNvPr id="1" name=""/>
        <p:cNvGrpSpPr/>
        <p:nvPr/>
      </p:nvGrpSpPr>
      <p:grpSpPr>
        <a:xfrm>
          <a:off x="0" y="0"/>
          <a:ext cx="0" cy="0"/>
          <a:chOff x="0" y="0"/>
          <a:chExt cx="0" cy="0"/>
        </a:xfrm>
      </p:grpSpPr>
      <p:sp>
        <p:nvSpPr>
          <p:cNvPr id="9" name="Picture Placeholder 27"/>
          <p:cNvSpPr>
            <a:spLocks noGrp="1"/>
          </p:cNvSpPr>
          <p:nvPr>
            <p:ph type="pic" sz="quarter" idx="15"/>
          </p:nvPr>
        </p:nvSpPr>
        <p:spPr>
          <a:xfrm>
            <a:off x="183600" y="108000"/>
            <a:ext cx="8816400" cy="6613200"/>
          </a:xfrm>
          <a:prstGeom prst="rect">
            <a:avLst/>
          </a:prstGeom>
        </p:spPr>
        <p:txBody>
          <a:bodyPr/>
          <a:lstStyle>
            <a:lvl1pPr>
              <a:buNone/>
              <a:defRPr/>
            </a:lvl1pPr>
          </a:lstStyle>
          <a:p>
            <a:r>
              <a:rPr lang="en-US" smtClean="0"/>
              <a:t>Click icon to add picture</a:t>
            </a:r>
            <a:endParaRPr lang="en-IE" dirty="0"/>
          </a:p>
        </p:txBody>
      </p:sp>
    </p:spTree>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WWF Green:  page title green two lines body no bullets">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a:xfrm>
            <a:off x="5796136" y="6237312"/>
            <a:ext cx="3184460" cy="365125"/>
          </a:xfrm>
          <a:prstGeom prst="rect">
            <a:avLst/>
          </a:prstGeom>
        </p:spPr>
        <p:txBody>
          <a:bodyPr/>
          <a:lstStyle>
            <a:lvl1pPr>
              <a:defRPr/>
            </a:lvl1pPr>
          </a:lstStyle>
          <a:p>
            <a:r>
              <a:rPr lang="en-IE" dirty="0" smtClean="0"/>
              <a:t>Source</a:t>
            </a:r>
            <a:endParaRPr lang="en-IE" dirty="0"/>
          </a:p>
        </p:txBody>
      </p:sp>
      <p:sp>
        <p:nvSpPr>
          <p:cNvPr id="8" name="Text Placeholder 7"/>
          <p:cNvSpPr>
            <a:spLocks noGrp="1"/>
          </p:cNvSpPr>
          <p:nvPr>
            <p:ph type="body" sz="quarter" idx="13" hasCustomPrompt="1"/>
          </p:nvPr>
        </p:nvSpPr>
        <p:spPr>
          <a:xfrm>
            <a:off x="827584" y="519706"/>
            <a:ext cx="4795466" cy="461022"/>
          </a:xfrm>
          <a:noFill/>
          <a:ln w="9525">
            <a:noFill/>
            <a:miter lim="800000"/>
            <a:headEnd/>
            <a:tailEnd/>
          </a:ln>
        </p:spPr>
        <p:txBody>
          <a:bodyPr>
            <a:normAutofit/>
          </a:bodyPr>
          <a:lstStyle>
            <a:lvl1pPr marL="0" indent="0" algn="l" defTabSz="457200" rtl="0" fontAlgn="base">
              <a:spcBef>
                <a:spcPct val="0"/>
              </a:spcBef>
              <a:spcAft>
                <a:spcPct val="0"/>
              </a:spcAft>
              <a:buNone/>
              <a:defRPr lang="en-US" sz="2400" kern="1200" dirty="0" smtClean="0">
                <a:solidFill>
                  <a:srgbClr val="8ABE34"/>
                </a:solidFill>
                <a:latin typeface="Arial" charset="0"/>
                <a:ea typeface="+mn-ea"/>
                <a:cs typeface="Arial" charset="0"/>
              </a:defRPr>
            </a:lvl1pPr>
          </a:lstStyle>
          <a:p>
            <a:pPr lvl="0"/>
            <a:r>
              <a:rPr lang="en-US" dirty="0" smtClean="0"/>
              <a:t>Click to enter Page title</a:t>
            </a:r>
          </a:p>
        </p:txBody>
      </p:sp>
      <p:cxnSp>
        <p:nvCxnSpPr>
          <p:cNvPr id="11" name="Straight Connector 10"/>
          <p:cNvCxnSpPr/>
          <p:nvPr/>
        </p:nvCxnSpPr>
        <p:spPr>
          <a:xfrm>
            <a:off x="928689" y="980728"/>
            <a:ext cx="7956000" cy="0"/>
          </a:xfrm>
          <a:prstGeom prst="line">
            <a:avLst/>
          </a:prstGeom>
          <a:ln w="6350">
            <a:solidFill>
              <a:schemeClr val="tx1">
                <a:lumMod val="75000"/>
                <a:lumOff val="25000"/>
              </a:schemeClr>
            </a:solidFill>
          </a:ln>
          <a:effectLst/>
        </p:spPr>
        <p:style>
          <a:lnRef idx="2">
            <a:schemeClr val="accent1"/>
          </a:lnRef>
          <a:fillRef idx="0">
            <a:schemeClr val="accent1"/>
          </a:fillRef>
          <a:effectRef idx="1">
            <a:schemeClr val="accent1"/>
          </a:effectRef>
          <a:fontRef idx="minor">
            <a:schemeClr val="tx1"/>
          </a:fontRef>
        </p:style>
      </p:cxnSp>
      <p:cxnSp>
        <p:nvCxnSpPr>
          <p:cNvPr id="12" name="Straight Connector 11"/>
          <p:cNvCxnSpPr/>
          <p:nvPr userDrawn="1"/>
        </p:nvCxnSpPr>
        <p:spPr>
          <a:xfrm>
            <a:off x="928689" y="6597352"/>
            <a:ext cx="7956000" cy="0"/>
          </a:xfrm>
          <a:prstGeom prst="line">
            <a:avLst/>
          </a:prstGeom>
          <a:ln w="6350">
            <a:solidFill>
              <a:schemeClr val="tx1">
                <a:lumMod val="75000"/>
                <a:lumOff val="25000"/>
              </a:schemeClr>
            </a:solidFill>
          </a:ln>
          <a:effectLst/>
        </p:spPr>
        <p:style>
          <a:lnRef idx="2">
            <a:schemeClr val="accent1"/>
          </a:lnRef>
          <a:fillRef idx="0">
            <a:schemeClr val="accent1"/>
          </a:fillRef>
          <a:effectRef idx="1">
            <a:schemeClr val="accent1"/>
          </a:effectRef>
          <a:fontRef idx="minor">
            <a:schemeClr val="tx1"/>
          </a:fontRef>
        </p:style>
      </p:cxnSp>
      <p:sp>
        <p:nvSpPr>
          <p:cNvPr id="14" name="Picture Placeholder 13"/>
          <p:cNvSpPr>
            <a:spLocks noGrp="1"/>
          </p:cNvSpPr>
          <p:nvPr>
            <p:ph type="pic" sz="quarter" idx="14"/>
          </p:nvPr>
        </p:nvSpPr>
        <p:spPr>
          <a:xfrm>
            <a:off x="928662" y="1557338"/>
            <a:ext cx="6480175" cy="4535487"/>
          </a:xfrm>
        </p:spPr>
        <p:txBody>
          <a:bodyPr/>
          <a:lstStyle/>
          <a:p>
            <a:endParaRPr lang="en-GB"/>
          </a:p>
        </p:txBody>
      </p:sp>
      <p:sp>
        <p:nvSpPr>
          <p:cNvPr id="15" name="Text Placeholder 7"/>
          <p:cNvSpPr>
            <a:spLocks noGrp="1"/>
          </p:cNvSpPr>
          <p:nvPr>
            <p:ph type="body" sz="quarter" idx="15" hasCustomPrompt="1"/>
          </p:nvPr>
        </p:nvSpPr>
        <p:spPr>
          <a:xfrm>
            <a:off x="827584" y="1052736"/>
            <a:ext cx="4795466" cy="461022"/>
          </a:xfrm>
          <a:noFill/>
          <a:ln w="9525">
            <a:noFill/>
            <a:miter lim="800000"/>
            <a:headEnd/>
            <a:tailEnd/>
          </a:ln>
        </p:spPr>
        <p:txBody>
          <a:bodyPr>
            <a:normAutofit/>
          </a:bodyPr>
          <a:lstStyle>
            <a:lvl1pPr marL="0" indent="0" algn="l" defTabSz="457200" rtl="0" fontAlgn="base">
              <a:spcBef>
                <a:spcPct val="0"/>
              </a:spcBef>
              <a:spcAft>
                <a:spcPct val="0"/>
              </a:spcAft>
              <a:buNone/>
              <a:defRPr lang="en-US" sz="1600" b="1" kern="1200" dirty="0" smtClean="0">
                <a:solidFill>
                  <a:schemeClr val="tx1"/>
                </a:solidFill>
                <a:latin typeface="Arial" charset="0"/>
                <a:ea typeface="+mn-ea"/>
                <a:cs typeface="Arial" charset="0"/>
              </a:defRPr>
            </a:lvl1pPr>
          </a:lstStyle>
          <a:p>
            <a:pPr lvl="0"/>
            <a:r>
              <a:rPr lang="en-US" dirty="0" smtClean="0"/>
              <a:t>Click to enter Page title</a:t>
            </a:r>
          </a:p>
        </p:txBody>
      </p:sp>
      <p:sp>
        <p:nvSpPr>
          <p:cNvPr id="9" name="TextBox 8"/>
          <p:cNvSpPr txBox="1"/>
          <p:nvPr userDrawn="1"/>
        </p:nvSpPr>
        <p:spPr>
          <a:xfrm>
            <a:off x="6767673" y="116632"/>
            <a:ext cx="2232248" cy="307777"/>
          </a:xfrm>
          <a:prstGeom prst="rect">
            <a:avLst/>
          </a:prstGeom>
          <a:noFill/>
        </p:spPr>
        <p:txBody>
          <a:bodyPr wrap="square" rtlCol="0">
            <a:spAutoFit/>
          </a:bodyPr>
          <a:lstStyle/>
          <a:p>
            <a:pPr marL="0" marR="0" indent="0" algn="r" defTabSz="914400" rtl="0" eaLnBrk="1" fontAlgn="base" latinLnBrk="0" hangingPunct="1">
              <a:lnSpc>
                <a:spcPct val="100000"/>
              </a:lnSpc>
              <a:spcBef>
                <a:spcPct val="0"/>
              </a:spcBef>
              <a:spcAft>
                <a:spcPct val="0"/>
              </a:spcAft>
              <a:buClrTx/>
              <a:buSzTx/>
              <a:buFontTx/>
              <a:buNone/>
              <a:tabLst/>
              <a:defRPr/>
            </a:pPr>
            <a:r>
              <a:rPr lang="fr-CH" sz="1400" dirty="0" smtClean="0"/>
              <a:t>Living </a:t>
            </a:r>
            <a:r>
              <a:rPr lang="fr-CH" sz="1400" dirty="0" err="1" smtClean="0"/>
              <a:t>Planet</a:t>
            </a:r>
            <a:r>
              <a:rPr lang="fr-CH" sz="1400" dirty="0" smtClean="0"/>
              <a:t> Report 2014</a:t>
            </a:r>
            <a:endParaRPr lang="en-GB" sz="1400" dirty="0" smtClean="0"/>
          </a:p>
        </p:txBody>
      </p:sp>
    </p:spTree>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24_WWF Green:  page title green two lines body no bullets">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a:xfrm>
            <a:off x="5796136" y="6237312"/>
            <a:ext cx="3184460" cy="365125"/>
          </a:xfrm>
          <a:prstGeom prst="rect">
            <a:avLst/>
          </a:prstGeom>
        </p:spPr>
        <p:txBody>
          <a:bodyPr/>
          <a:lstStyle>
            <a:lvl1pPr>
              <a:defRPr/>
            </a:lvl1pPr>
          </a:lstStyle>
          <a:p>
            <a:r>
              <a:rPr lang="en-IE" dirty="0" smtClean="0"/>
              <a:t>Source</a:t>
            </a:r>
            <a:endParaRPr lang="en-IE" dirty="0"/>
          </a:p>
        </p:txBody>
      </p:sp>
      <p:sp>
        <p:nvSpPr>
          <p:cNvPr id="8" name="Text Placeholder 7"/>
          <p:cNvSpPr>
            <a:spLocks noGrp="1"/>
          </p:cNvSpPr>
          <p:nvPr>
            <p:ph type="body" sz="quarter" idx="13" hasCustomPrompt="1"/>
          </p:nvPr>
        </p:nvSpPr>
        <p:spPr>
          <a:xfrm>
            <a:off x="827584" y="519706"/>
            <a:ext cx="4795466" cy="461022"/>
          </a:xfrm>
          <a:noFill/>
          <a:ln w="9525">
            <a:noFill/>
            <a:miter lim="800000"/>
            <a:headEnd/>
            <a:tailEnd/>
          </a:ln>
        </p:spPr>
        <p:txBody>
          <a:bodyPr>
            <a:normAutofit/>
          </a:bodyPr>
          <a:lstStyle>
            <a:lvl1pPr marL="0" indent="0" algn="l" defTabSz="457200" rtl="0" fontAlgn="base">
              <a:spcBef>
                <a:spcPct val="0"/>
              </a:spcBef>
              <a:spcAft>
                <a:spcPct val="0"/>
              </a:spcAft>
              <a:buNone/>
              <a:defRPr lang="en-US" sz="2400" kern="1200" dirty="0" smtClean="0">
                <a:solidFill>
                  <a:srgbClr val="8ABE34"/>
                </a:solidFill>
                <a:latin typeface="Arial" charset="0"/>
                <a:ea typeface="+mn-ea"/>
                <a:cs typeface="Arial" charset="0"/>
              </a:defRPr>
            </a:lvl1pPr>
          </a:lstStyle>
          <a:p>
            <a:pPr lvl="0"/>
            <a:r>
              <a:rPr lang="en-US" dirty="0" smtClean="0"/>
              <a:t>Click to enter Page title</a:t>
            </a:r>
          </a:p>
        </p:txBody>
      </p:sp>
      <p:cxnSp>
        <p:nvCxnSpPr>
          <p:cNvPr id="11" name="Straight Connector 10"/>
          <p:cNvCxnSpPr/>
          <p:nvPr/>
        </p:nvCxnSpPr>
        <p:spPr>
          <a:xfrm>
            <a:off x="928689" y="980728"/>
            <a:ext cx="7956000" cy="0"/>
          </a:xfrm>
          <a:prstGeom prst="line">
            <a:avLst/>
          </a:prstGeom>
          <a:ln w="6350">
            <a:solidFill>
              <a:schemeClr val="tx1">
                <a:lumMod val="75000"/>
                <a:lumOff val="25000"/>
              </a:schemeClr>
            </a:solidFill>
          </a:ln>
          <a:effectLst/>
        </p:spPr>
        <p:style>
          <a:lnRef idx="2">
            <a:schemeClr val="accent1"/>
          </a:lnRef>
          <a:fillRef idx="0">
            <a:schemeClr val="accent1"/>
          </a:fillRef>
          <a:effectRef idx="1">
            <a:schemeClr val="accent1"/>
          </a:effectRef>
          <a:fontRef idx="minor">
            <a:schemeClr val="tx1"/>
          </a:fontRef>
        </p:style>
      </p:cxnSp>
      <p:cxnSp>
        <p:nvCxnSpPr>
          <p:cNvPr id="12" name="Straight Connector 11"/>
          <p:cNvCxnSpPr/>
          <p:nvPr userDrawn="1"/>
        </p:nvCxnSpPr>
        <p:spPr>
          <a:xfrm>
            <a:off x="928689" y="6597352"/>
            <a:ext cx="7956000" cy="0"/>
          </a:xfrm>
          <a:prstGeom prst="line">
            <a:avLst/>
          </a:prstGeom>
          <a:ln w="6350">
            <a:solidFill>
              <a:schemeClr val="tx1">
                <a:lumMod val="75000"/>
                <a:lumOff val="25000"/>
              </a:schemeClr>
            </a:solidFill>
          </a:ln>
          <a:effectLst/>
        </p:spPr>
        <p:style>
          <a:lnRef idx="2">
            <a:schemeClr val="accent1"/>
          </a:lnRef>
          <a:fillRef idx="0">
            <a:schemeClr val="accent1"/>
          </a:fillRef>
          <a:effectRef idx="1">
            <a:schemeClr val="accent1"/>
          </a:effectRef>
          <a:fontRef idx="minor">
            <a:schemeClr val="tx1"/>
          </a:fontRef>
        </p:style>
      </p:cxnSp>
      <p:sp>
        <p:nvSpPr>
          <p:cNvPr id="13" name="Text Placeholder 12"/>
          <p:cNvSpPr>
            <a:spLocks noGrp="1"/>
          </p:cNvSpPr>
          <p:nvPr>
            <p:ph type="body" sz="quarter" idx="16"/>
          </p:nvPr>
        </p:nvSpPr>
        <p:spPr>
          <a:xfrm>
            <a:off x="827584" y="1772816"/>
            <a:ext cx="7921575" cy="4535487"/>
          </a:xfrm>
        </p:spPr>
        <p:txBody>
          <a:bodyPr>
            <a:normAutofit/>
          </a:bodyPr>
          <a:lstStyle>
            <a:lvl1pPr>
              <a:buNone/>
              <a:defRPr sz="1800">
                <a:latin typeface="Arial" pitchFamily="34" charset="0"/>
                <a:cs typeface="Arial" pitchFamily="34" charset="0"/>
              </a:defRPr>
            </a:lvl1pPr>
            <a:lvl2pPr>
              <a:defRPr sz="1800">
                <a:latin typeface="Arial" pitchFamily="34" charset="0"/>
                <a:cs typeface="Arial" pitchFamily="34" charset="0"/>
              </a:defRPr>
            </a:lvl2pPr>
            <a:lvl3pPr>
              <a:defRPr sz="1800">
                <a:latin typeface="Arial" pitchFamily="34" charset="0"/>
                <a:cs typeface="Arial" pitchFamily="34" charset="0"/>
              </a:defRPr>
            </a:lvl3pPr>
            <a:lvl4pPr>
              <a:defRPr sz="1800">
                <a:latin typeface="Arial" pitchFamily="34" charset="0"/>
                <a:cs typeface="Arial" pitchFamily="34" charset="0"/>
              </a:defRPr>
            </a:lvl4pPr>
            <a:lvl5pPr>
              <a:defRPr sz="1800">
                <a:latin typeface="Arial" pitchFamily="34" charset="0"/>
                <a:cs typeface="Arial"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9" name="TextBox 8"/>
          <p:cNvSpPr txBox="1"/>
          <p:nvPr userDrawn="1"/>
        </p:nvSpPr>
        <p:spPr>
          <a:xfrm>
            <a:off x="6767673" y="116632"/>
            <a:ext cx="2232248" cy="307777"/>
          </a:xfrm>
          <a:prstGeom prst="rect">
            <a:avLst/>
          </a:prstGeom>
          <a:noFill/>
        </p:spPr>
        <p:txBody>
          <a:bodyPr wrap="square" rtlCol="0">
            <a:spAutoFit/>
          </a:bodyPr>
          <a:lstStyle/>
          <a:p>
            <a:pPr marL="0" marR="0" indent="0" algn="r" defTabSz="914400" rtl="0" eaLnBrk="1" fontAlgn="base" latinLnBrk="0" hangingPunct="1">
              <a:lnSpc>
                <a:spcPct val="100000"/>
              </a:lnSpc>
              <a:spcBef>
                <a:spcPct val="0"/>
              </a:spcBef>
              <a:spcAft>
                <a:spcPct val="0"/>
              </a:spcAft>
              <a:buClrTx/>
              <a:buSzTx/>
              <a:buFontTx/>
              <a:buNone/>
              <a:tabLst/>
              <a:defRPr/>
            </a:pPr>
            <a:r>
              <a:rPr lang="fr-CH" sz="1400" dirty="0" smtClean="0"/>
              <a:t>Living </a:t>
            </a:r>
            <a:r>
              <a:rPr lang="fr-CH" sz="1400" dirty="0" err="1" smtClean="0"/>
              <a:t>Planet</a:t>
            </a:r>
            <a:r>
              <a:rPr lang="fr-CH" sz="1400" dirty="0" smtClean="0"/>
              <a:t> Report 2014</a:t>
            </a:r>
            <a:endParaRPr lang="en-GB" sz="1400" dirty="0" smtClean="0"/>
          </a:p>
        </p:txBody>
      </p:sp>
    </p:spTree>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23_WWF Green:  page title green two lines body no bullets">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a:xfrm>
            <a:off x="5796136" y="6237312"/>
            <a:ext cx="3184460" cy="365125"/>
          </a:xfrm>
          <a:prstGeom prst="rect">
            <a:avLst/>
          </a:prstGeom>
        </p:spPr>
        <p:txBody>
          <a:bodyPr/>
          <a:lstStyle>
            <a:lvl1pPr>
              <a:defRPr/>
            </a:lvl1pPr>
          </a:lstStyle>
          <a:p>
            <a:r>
              <a:rPr lang="en-IE" dirty="0" smtClean="0"/>
              <a:t>Source</a:t>
            </a:r>
            <a:endParaRPr lang="en-IE" dirty="0"/>
          </a:p>
        </p:txBody>
      </p:sp>
      <p:sp>
        <p:nvSpPr>
          <p:cNvPr id="8" name="Text Placeholder 7"/>
          <p:cNvSpPr>
            <a:spLocks noGrp="1"/>
          </p:cNvSpPr>
          <p:nvPr>
            <p:ph type="body" sz="quarter" idx="13" hasCustomPrompt="1"/>
          </p:nvPr>
        </p:nvSpPr>
        <p:spPr>
          <a:xfrm>
            <a:off x="827584" y="519706"/>
            <a:ext cx="4795466" cy="461022"/>
          </a:xfrm>
          <a:noFill/>
          <a:ln w="9525">
            <a:noFill/>
            <a:miter lim="800000"/>
            <a:headEnd/>
            <a:tailEnd/>
          </a:ln>
        </p:spPr>
        <p:txBody>
          <a:bodyPr>
            <a:normAutofit/>
          </a:bodyPr>
          <a:lstStyle>
            <a:lvl1pPr marL="0" indent="0" algn="l" defTabSz="457200" rtl="0" fontAlgn="base">
              <a:spcBef>
                <a:spcPct val="0"/>
              </a:spcBef>
              <a:spcAft>
                <a:spcPct val="0"/>
              </a:spcAft>
              <a:buNone/>
              <a:defRPr lang="en-US" sz="2400" kern="1200" dirty="0" smtClean="0">
                <a:solidFill>
                  <a:srgbClr val="8ABE34"/>
                </a:solidFill>
                <a:latin typeface="Arial" charset="0"/>
                <a:ea typeface="+mn-ea"/>
                <a:cs typeface="Arial" charset="0"/>
              </a:defRPr>
            </a:lvl1pPr>
          </a:lstStyle>
          <a:p>
            <a:pPr lvl="0"/>
            <a:r>
              <a:rPr lang="en-US" dirty="0" smtClean="0"/>
              <a:t>Click to enter Page title</a:t>
            </a:r>
          </a:p>
        </p:txBody>
      </p:sp>
      <p:cxnSp>
        <p:nvCxnSpPr>
          <p:cNvPr id="11" name="Straight Connector 10"/>
          <p:cNvCxnSpPr/>
          <p:nvPr/>
        </p:nvCxnSpPr>
        <p:spPr>
          <a:xfrm>
            <a:off x="928689" y="980728"/>
            <a:ext cx="7956000" cy="0"/>
          </a:xfrm>
          <a:prstGeom prst="line">
            <a:avLst/>
          </a:prstGeom>
          <a:ln w="6350">
            <a:solidFill>
              <a:schemeClr val="tx1">
                <a:lumMod val="75000"/>
                <a:lumOff val="25000"/>
              </a:schemeClr>
            </a:solidFill>
          </a:ln>
          <a:effectLst/>
        </p:spPr>
        <p:style>
          <a:lnRef idx="2">
            <a:schemeClr val="accent1"/>
          </a:lnRef>
          <a:fillRef idx="0">
            <a:schemeClr val="accent1"/>
          </a:fillRef>
          <a:effectRef idx="1">
            <a:schemeClr val="accent1"/>
          </a:effectRef>
          <a:fontRef idx="minor">
            <a:schemeClr val="tx1"/>
          </a:fontRef>
        </p:style>
      </p:cxnSp>
      <p:cxnSp>
        <p:nvCxnSpPr>
          <p:cNvPr id="12" name="Straight Connector 11"/>
          <p:cNvCxnSpPr/>
          <p:nvPr userDrawn="1"/>
        </p:nvCxnSpPr>
        <p:spPr>
          <a:xfrm>
            <a:off x="928689" y="6597352"/>
            <a:ext cx="7956000" cy="0"/>
          </a:xfrm>
          <a:prstGeom prst="line">
            <a:avLst/>
          </a:prstGeom>
          <a:ln w="6350">
            <a:solidFill>
              <a:schemeClr val="tx1">
                <a:lumMod val="75000"/>
                <a:lumOff val="25000"/>
              </a:schemeClr>
            </a:solidFill>
          </a:ln>
          <a:effectLst/>
        </p:spPr>
        <p:style>
          <a:lnRef idx="2">
            <a:schemeClr val="accent1"/>
          </a:lnRef>
          <a:fillRef idx="0">
            <a:schemeClr val="accent1"/>
          </a:fillRef>
          <a:effectRef idx="1">
            <a:schemeClr val="accent1"/>
          </a:effectRef>
          <a:fontRef idx="minor">
            <a:schemeClr val="tx1"/>
          </a:fontRef>
        </p:style>
      </p:cxnSp>
      <p:sp>
        <p:nvSpPr>
          <p:cNvPr id="15" name="Text Placeholder 7"/>
          <p:cNvSpPr>
            <a:spLocks noGrp="1"/>
          </p:cNvSpPr>
          <p:nvPr>
            <p:ph type="body" sz="quarter" idx="15" hasCustomPrompt="1"/>
          </p:nvPr>
        </p:nvSpPr>
        <p:spPr>
          <a:xfrm>
            <a:off x="827584" y="1052736"/>
            <a:ext cx="4795466" cy="461022"/>
          </a:xfrm>
          <a:noFill/>
          <a:ln w="9525">
            <a:noFill/>
            <a:miter lim="800000"/>
            <a:headEnd/>
            <a:tailEnd/>
          </a:ln>
        </p:spPr>
        <p:txBody>
          <a:bodyPr>
            <a:normAutofit/>
          </a:bodyPr>
          <a:lstStyle>
            <a:lvl1pPr marL="0" indent="0" algn="l" defTabSz="457200" rtl="0" fontAlgn="base">
              <a:spcBef>
                <a:spcPct val="0"/>
              </a:spcBef>
              <a:spcAft>
                <a:spcPct val="0"/>
              </a:spcAft>
              <a:buNone/>
              <a:defRPr lang="en-US" sz="1600" b="1" kern="1200" dirty="0" smtClean="0">
                <a:solidFill>
                  <a:schemeClr val="tx1"/>
                </a:solidFill>
                <a:latin typeface="Arial" charset="0"/>
                <a:ea typeface="+mn-ea"/>
                <a:cs typeface="Arial" charset="0"/>
              </a:defRPr>
            </a:lvl1pPr>
          </a:lstStyle>
          <a:p>
            <a:pPr lvl="0"/>
            <a:r>
              <a:rPr lang="en-US" dirty="0" smtClean="0"/>
              <a:t>Click to enter Page title</a:t>
            </a:r>
          </a:p>
        </p:txBody>
      </p:sp>
      <p:sp>
        <p:nvSpPr>
          <p:cNvPr id="13" name="Text Placeholder 12"/>
          <p:cNvSpPr>
            <a:spLocks noGrp="1"/>
          </p:cNvSpPr>
          <p:nvPr>
            <p:ph type="body" sz="quarter" idx="16"/>
          </p:nvPr>
        </p:nvSpPr>
        <p:spPr>
          <a:xfrm>
            <a:off x="819574" y="1772816"/>
            <a:ext cx="7921575" cy="4535487"/>
          </a:xfrm>
        </p:spPr>
        <p:txBody>
          <a:bodyPr/>
          <a:lstStyle>
            <a:lvl1pPr>
              <a:defRPr>
                <a:latin typeface="Arial" pitchFamily="34" charset="0"/>
                <a:cs typeface="Arial" pitchFamily="34" charset="0"/>
              </a:defRPr>
            </a:lvl1pPr>
            <a:lvl2pPr>
              <a:defRPr>
                <a:latin typeface="Arial" pitchFamily="34" charset="0"/>
                <a:cs typeface="Arial" pitchFamily="34" charset="0"/>
              </a:defRPr>
            </a:lvl2pPr>
            <a:lvl3pPr>
              <a:defRPr>
                <a:latin typeface="Arial" pitchFamily="34" charset="0"/>
                <a:cs typeface="Arial" pitchFamily="34" charset="0"/>
              </a:defRPr>
            </a:lvl3pPr>
            <a:lvl4pPr>
              <a:defRPr>
                <a:latin typeface="Arial" pitchFamily="34" charset="0"/>
                <a:cs typeface="Arial" pitchFamily="34" charset="0"/>
              </a:defRPr>
            </a:lvl4pPr>
            <a:lvl5pPr>
              <a:defRPr>
                <a:latin typeface="Arial" pitchFamily="34" charset="0"/>
                <a:cs typeface="Arial"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16" name="TextBox 15"/>
          <p:cNvSpPr txBox="1"/>
          <p:nvPr userDrawn="1"/>
        </p:nvSpPr>
        <p:spPr>
          <a:xfrm>
            <a:off x="6767673" y="116632"/>
            <a:ext cx="2232248" cy="307777"/>
          </a:xfrm>
          <a:prstGeom prst="rect">
            <a:avLst/>
          </a:prstGeom>
          <a:noFill/>
        </p:spPr>
        <p:txBody>
          <a:bodyPr wrap="square" rtlCol="0">
            <a:spAutoFit/>
          </a:bodyPr>
          <a:lstStyle/>
          <a:p>
            <a:pPr marL="0" marR="0" indent="0" algn="r" defTabSz="914400" rtl="0" eaLnBrk="1" fontAlgn="base" latinLnBrk="0" hangingPunct="1">
              <a:lnSpc>
                <a:spcPct val="100000"/>
              </a:lnSpc>
              <a:spcBef>
                <a:spcPct val="0"/>
              </a:spcBef>
              <a:spcAft>
                <a:spcPct val="0"/>
              </a:spcAft>
              <a:buClrTx/>
              <a:buSzTx/>
              <a:buFontTx/>
              <a:buNone/>
              <a:tabLst/>
              <a:defRPr/>
            </a:pPr>
            <a:r>
              <a:rPr lang="fr-CH" sz="1400" dirty="0" smtClean="0"/>
              <a:t>Living </a:t>
            </a:r>
            <a:r>
              <a:rPr lang="fr-CH" sz="1400" dirty="0" err="1" smtClean="0"/>
              <a:t>Planet</a:t>
            </a:r>
            <a:r>
              <a:rPr lang="fr-CH" sz="1400" dirty="0" smtClean="0"/>
              <a:t> Report 2014</a:t>
            </a:r>
            <a:endParaRPr lang="en-GB" sz="1400" dirty="0" smtClean="0"/>
          </a:p>
        </p:txBody>
      </p:sp>
    </p:spTree>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p:cSld name="WWF Green: body text shades of green">
    <p:spTree>
      <p:nvGrpSpPr>
        <p:cNvPr id="1" name=""/>
        <p:cNvGrpSpPr/>
        <p:nvPr/>
      </p:nvGrpSpPr>
      <p:grpSpPr>
        <a:xfrm>
          <a:off x="0" y="0"/>
          <a:ext cx="0" cy="0"/>
          <a:chOff x="0" y="0"/>
          <a:chExt cx="0" cy="0"/>
        </a:xfrm>
      </p:grpSpPr>
      <p:sp>
        <p:nvSpPr>
          <p:cNvPr id="9" name="Text Placeholder 8"/>
          <p:cNvSpPr>
            <a:spLocks noGrp="1"/>
          </p:cNvSpPr>
          <p:nvPr>
            <p:ph type="body" sz="quarter" idx="13"/>
          </p:nvPr>
        </p:nvSpPr>
        <p:spPr>
          <a:xfrm>
            <a:off x="857250" y="1714500"/>
            <a:ext cx="7572402" cy="2494800"/>
          </a:xfrm>
        </p:spPr>
        <p:txBody>
          <a:bodyPr>
            <a:noAutofit/>
          </a:bodyPr>
          <a:lstStyle>
            <a:lvl1pPr marL="360363" indent="-360363">
              <a:lnSpc>
                <a:spcPct val="100000"/>
              </a:lnSpc>
              <a:spcBef>
                <a:spcPts val="0"/>
              </a:spcBef>
              <a:buFont typeface="Arial" pitchFamily="34" charset="0"/>
              <a:buChar char="–"/>
              <a:defRPr sz="2800">
                <a:solidFill>
                  <a:schemeClr val="accent3">
                    <a:lumMod val="60000"/>
                    <a:lumOff val="40000"/>
                  </a:schemeClr>
                </a:solidFill>
                <a:latin typeface="Arial" pitchFamily="34" charset="0"/>
                <a:cs typeface="Arial" pitchFamily="34" charset="0"/>
              </a:defRPr>
            </a:lvl1pPr>
            <a:lvl2pPr marL="360363" indent="-360363">
              <a:lnSpc>
                <a:spcPct val="100000"/>
              </a:lnSpc>
              <a:spcBef>
                <a:spcPts val="0"/>
              </a:spcBef>
              <a:buFont typeface="Arial" pitchFamily="34" charset="0"/>
              <a:buChar char="–"/>
              <a:defRPr sz="2800">
                <a:solidFill>
                  <a:schemeClr val="accent3"/>
                </a:solidFill>
                <a:latin typeface="Arial" pitchFamily="34" charset="0"/>
                <a:cs typeface="Arial" pitchFamily="34" charset="0"/>
              </a:defRPr>
            </a:lvl2pPr>
            <a:lvl3pPr marL="360363" indent="-360363">
              <a:lnSpc>
                <a:spcPct val="100000"/>
              </a:lnSpc>
              <a:spcBef>
                <a:spcPts val="0"/>
              </a:spcBef>
              <a:buFont typeface="Arial" pitchFamily="34" charset="0"/>
              <a:buChar char="–"/>
              <a:defRPr sz="2800">
                <a:solidFill>
                  <a:srgbClr val="8ABE34"/>
                </a:solidFill>
                <a:latin typeface="Arial" pitchFamily="34" charset="0"/>
                <a:cs typeface="Arial" pitchFamily="34" charset="0"/>
              </a:defRPr>
            </a:lvl3pPr>
            <a:lvl4pPr marL="360363" indent="-360363">
              <a:lnSpc>
                <a:spcPct val="100000"/>
              </a:lnSpc>
              <a:spcBef>
                <a:spcPts val="0"/>
              </a:spcBef>
              <a:buFont typeface="Arial" pitchFamily="34" charset="0"/>
              <a:buChar char="–"/>
              <a:defRPr sz="2800">
                <a:solidFill>
                  <a:schemeClr val="accent3">
                    <a:lumMod val="75000"/>
                  </a:schemeClr>
                </a:solidFill>
                <a:latin typeface="Arial" pitchFamily="34" charset="0"/>
                <a:cs typeface="Arial" pitchFamily="34" charset="0"/>
              </a:defRPr>
            </a:lvl4pPr>
            <a:lvl5pPr marL="360363" indent="-360363">
              <a:lnSpc>
                <a:spcPct val="100000"/>
              </a:lnSpc>
              <a:spcBef>
                <a:spcPts val="0"/>
              </a:spcBef>
              <a:buFont typeface="Arial" pitchFamily="34" charset="0"/>
              <a:buChar char="–"/>
              <a:defRPr sz="2800">
                <a:solidFill>
                  <a:srgbClr val="2D591F"/>
                </a:solidFill>
                <a:latin typeface="Arial" pitchFamily="34" charset="0"/>
                <a:cs typeface="Arial" pitchFamily="34"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E" dirty="0"/>
          </a:p>
        </p:txBody>
      </p:sp>
      <p:sp>
        <p:nvSpPr>
          <p:cNvPr id="10" name="Title 9"/>
          <p:cNvSpPr>
            <a:spLocks noGrp="1"/>
          </p:cNvSpPr>
          <p:nvPr>
            <p:ph type="title" hasCustomPrompt="1"/>
          </p:nvPr>
        </p:nvSpPr>
        <p:spPr>
          <a:xfrm>
            <a:off x="5929794" y="71415"/>
            <a:ext cx="3142800" cy="784800"/>
          </a:xfrm>
          <a:noFill/>
          <a:ln w="9525">
            <a:noFill/>
            <a:miter lim="800000"/>
            <a:headEnd/>
            <a:tailEnd/>
          </a:ln>
        </p:spPr>
        <p:txBody>
          <a:bodyPr vert="horz" lIns="91440" tIns="45720" rIns="91440" bIns="45720" rtlCol="0" anchor="ctr">
            <a:normAutofit/>
          </a:bodyPr>
          <a:lstStyle>
            <a:lvl1pPr algn="r" defTabSz="457200" rtl="0" eaLnBrk="1" fontAlgn="base" latinLnBrk="0" hangingPunct="1">
              <a:spcBef>
                <a:spcPct val="0"/>
              </a:spcBef>
              <a:spcAft>
                <a:spcPct val="0"/>
              </a:spcAft>
              <a:buNone/>
              <a:defRPr lang="en-IE" sz="1400" b="1" kern="1200" dirty="0" smtClean="0">
                <a:solidFill>
                  <a:srgbClr val="0D0D0D"/>
                </a:solidFill>
                <a:latin typeface="Arial" charset="0"/>
                <a:ea typeface="+mn-ea"/>
                <a:cs typeface="Arial" charset="0"/>
              </a:defRPr>
            </a:lvl1pPr>
          </a:lstStyle>
          <a:p>
            <a:pPr marL="0" marR="0" lvl="0" indent="0" algn="r" defTabSz="457200" rtl="0" eaLnBrk="1" fontAlgn="base" latinLnBrk="0" hangingPunct="1">
              <a:lnSpc>
                <a:spcPct val="100000"/>
              </a:lnSpc>
              <a:spcBef>
                <a:spcPct val="0"/>
              </a:spcBef>
              <a:spcAft>
                <a:spcPct val="0"/>
              </a:spcAft>
              <a:buClrTx/>
              <a:buSzTx/>
              <a:buFontTx/>
              <a:buNone/>
              <a:tabLst/>
              <a:defRPr/>
            </a:pPr>
            <a:r>
              <a:rPr lang="en-US" dirty="0" smtClean="0"/>
              <a:t>Click to add presentation title</a:t>
            </a:r>
            <a:br>
              <a:rPr lang="en-US" dirty="0" smtClean="0"/>
            </a:br>
            <a:r>
              <a:rPr lang="en-US" dirty="0" smtClean="0"/>
              <a:t>secondary text can run underneath</a:t>
            </a:r>
            <a:endParaRPr lang="en-IE" dirty="0"/>
          </a:p>
        </p:txBody>
      </p:sp>
      <p:sp>
        <p:nvSpPr>
          <p:cNvPr id="7" name="Footer Placeholder 4"/>
          <p:cNvSpPr>
            <a:spLocks noGrp="1"/>
          </p:cNvSpPr>
          <p:nvPr>
            <p:ph type="ftr" sz="quarter" idx="3"/>
          </p:nvPr>
        </p:nvSpPr>
        <p:spPr>
          <a:xfrm>
            <a:off x="899592" y="6500835"/>
            <a:ext cx="2134800" cy="365125"/>
          </a:xfrm>
          <a:prstGeom prst="rect">
            <a:avLst/>
          </a:prstGeom>
        </p:spPr>
        <p:txBody>
          <a:bodyPr vert="horz" lIns="91440" tIns="45720" rIns="91440" bIns="45720" rtlCol="0" anchor="b" anchorCtr="0"/>
          <a:lstStyle>
            <a:lvl1pPr algn="ctr">
              <a:defRPr sz="900">
                <a:solidFill>
                  <a:schemeClr val="tx1"/>
                </a:solidFill>
              </a:defRPr>
            </a:lvl1pPr>
          </a:lstStyle>
          <a:p>
            <a:r>
              <a:rPr lang="en-IE" dirty="0" smtClean="0"/>
              <a:t>Presentation to Company name</a:t>
            </a:r>
            <a:endParaRPr lang="en-IE" dirty="0"/>
          </a:p>
        </p:txBody>
      </p:sp>
      <p:sp>
        <p:nvSpPr>
          <p:cNvPr id="8" name="Slide Number Placeholder 5"/>
          <p:cNvSpPr>
            <a:spLocks noGrp="1"/>
          </p:cNvSpPr>
          <p:nvPr>
            <p:ph type="sldNum" sz="quarter" idx="4"/>
          </p:nvPr>
        </p:nvSpPr>
        <p:spPr>
          <a:xfrm>
            <a:off x="6553200" y="6492900"/>
            <a:ext cx="2133600" cy="365125"/>
          </a:xfrm>
          <a:prstGeom prst="rect">
            <a:avLst/>
          </a:prstGeom>
        </p:spPr>
        <p:txBody>
          <a:bodyPr vert="horz" lIns="91440" tIns="45720" rIns="91440" bIns="45720" rtlCol="0" anchor="b" anchorCtr="0"/>
          <a:lstStyle>
            <a:lvl1pPr algn="r">
              <a:defRPr sz="900">
                <a:solidFill>
                  <a:schemeClr val="tx1"/>
                </a:solidFill>
              </a:defRPr>
            </a:lvl1pPr>
          </a:lstStyle>
          <a:p>
            <a:fld id="{1480EF31-8C1B-4164-842B-2A1CD66FF22B}" type="datetime5">
              <a:rPr lang="en-IE" smtClean="0"/>
              <a:pPr/>
              <a:t>31-Oct-14</a:t>
            </a:fld>
            <a:r>
              <a:rPr lang="en-IE" smtClean="0"/>
              <a:t> / </a:t>
            </a:r>
            <a:fld id="{DA18218B-80D4-4990-93EE-27FCEE243EFE}" type="slidenum">
              <a:rPr lang="en-IE" smtClean="0"/>
              <a:pPr/>
              <a:t>‹#›</a:t>
            </a:fld>
            <a:endParaRPr lang="en-IE" dirty="0"/>
          </a:p>
        </p:txBody>
      </p:sp>
    </p:spTree>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p:cSld name="WWF Green: body text green and black">
    <p:spTree>
      <p:nvGrpSpPr>
        <p:cNvPr id="1" name=""/>
        <p:cNvGrpSpPr/>
        <p:nvPr/>
      </p:nvGrpSpPr>
      <p:grpSpPr>
        <a:xfrm>
          <a:off x="0" y="0"/>
          <a:ext cx="0" cy="0"/>
          <a:chOff x="0" y="0"/>
          <a:chExt cx="0" cy="0"/>
        </a:xfrm>
      </p:grpSpPr>
      <p:sp>
        <p:nvSpPr>
          <p:cNvPr id="9" name="Text Placeholder 8"/>
          <p:cNvSpPr>
            <a:spLocks noGrp="1"/>
          </p:cNvSpPr>
          <p:nvPr>
            <p:ph type="body" sz="quarter" idx="13"/>
          </p:nvPr>
        </p:nvSpPr>
        <p:spPr>
          <a:xfrm>
            <a:off x="1000125" y="1714500"/>
            <a:ext cx="3351600" cy="691200"/>
          </a:xfrm>
        </p:spPr>
        <p:txBody>
          <a:bodyPr>
            <a:noAutofit/>
          </a:bodyPr>
          <a:lstStyle>
            <a:lvl1pPr>
              <a:buNone/>
              <a:defRPr sz="1400" b="1">
                <a:latin typeface="Arial" pitchFamily="34" charset="0"/>
                <a:cs typeface="Arial" pitchFamily="34" charset="0"/>
              </a:defRPr>
            </a:lvl1pPr>
            <a:lvl2pPr>
              <a:buNone/>
              <a:defRPr sz="1400">
                <a:latin typeface="Arial" pitchFamily="34" charset="0"/>
                <a:cs typeface="Arial" pitchFamily="34" charset="0"/>
              </a:defRPr>
            </a:lvl2pPr>
            <a:lvl3pPr>
              <a:buNone/>
              <a:defRPr sz="1400">
                <a:latin typeface="Arial" pitchFamily="34" charset="0"/>
                <a:cs typeface="Arial" pitchFamily="34" charset="0"/>
              </a:defRPr>
            </a:lvl3pPr>
            <a:lvl4pPr>
              <a:buNone/>
              <a:defRPr sz="1400">
                <a:latin typeface="Arial" pitchFamily="34" charset="0"/>
                <a:cs typeface="Arial" pitchFamily="34" charset="0"/>
              </a:defRPr>
            </a:lvl4pPr>
            <a:lvl5pPr>
              <a:buNone/>
              <a:defRPr sz="1400">
                <a:latin typeface="Arial" pitchFamily="34" charset="0"/>
                <a:cs typeface="Arial" pitchFamily="34" charset="0"/>
              </a:defRPr>
            </a:lvl5pPr>
          </a:lstStyle>
          <a:p>
            <a:pPr lvl="0"/>
            <a:r>
              <a:rPr lang="en-US" smtClean="0"/>
              <a:t>Click to edit Master text styles</a:t>
            </a:r>
          </a:p>
        </p:txBody>
      </p:sp>
      <p:cxnSp>
        <p:nvCxnSpPr>
          <p:cNvPr id="10" name="Straight Connector 9"/>
          <p:cNvCxnSpPr/>
          <p:nvPr/>
        </p:nvCxnSpPr>
        <p:spPr>
          <a:xfrm>
            <a:off x="1054132" y="2133600"/>
            <a:ext cx="7304082" cy="0"/>
          </a:xfrm>
          <a:prstGeom prst="line">
            <a:avLst/>
          </a:prstGeom>
          <a:ln w="6350">
            <a:solidFill>
              <a:schemeClr val="tx1">
                <a:lumMod val="75000"/>
                <a:lumOff val="25000"/>
              </a:schemeClr>
            </a:solidFill>
          </a:ln>
          <a:effectLst/>
        </p:spPr>
        <p:style>
          <a:lnRef idx="2">
            <a:schemeClr val="accent1"/>
          </a:lnRef>
          <a:fillRef idx="0">
            <a:schemeClr val="accent1"/>
          </a:fillRef>
          <a:effectRef idx="1">
            <a:schemeClr val="accent1"/>
          </a:effectRef>
          <a:fontRef idx="minor">
            <a:schemeClr val="tx1"/>
          </a:fontRef>
        </p:style>
      </p:cxnSp>
      <p:sp>
        <p:nvSpPr>
          <p:cNvPr id="12" name="Text Placeholder 11"/>
          <p:cNvSpPr>
            <a:spLocks noGrp="1"/>
          </p:cNvSpPr>
          <p:nvPr>
            <p:ph type="body" sz="quarter" idx="14" hasCustomPrompt="1"/>
          </p:nvPr>
        </p:nvSpPr>
        <p:spPr>
          <a:xfrm>
            <a:off x="1000125" y="2786063"/>
            <a:ext cx="7995600" cy="1569600"/>
          </a:xfrm>
        </p:spPr>
        <p:txBody>
          <a:bodyPr/>
          <a:lstStyle>
            <a:lvl1pPr marL="0" indent="0">
              <a:buNone/>
              <a:defRPr>
                <a:solidFill>
                  <a:srgbClr val="8ABE34"/>
                </a:solidFill>
                <a:latin typeface="Arial" pitchFamily="34" charset="0"/>
                <a:cs typeface="Arial" pitchFamily="34" charset="0"/>
              </a:defRPr>
            </a:lvl1pPr>
            <a:lvl2pPr marL="0" indent="12700">
              <a:buNone/>
              <a:defRPr sz="2000" i="1">
                <a:solidFill>
                  <a:srgbClr val="404040"/>
                </a:solidFill>
                <a:latin typeface="Arial" pitchFamily="34" charset="0"/>
                <a:cs typeface="Arial" pitchFamily="34" charset="0"/>
              </a:defRPr>
            </a:lvl2pPr>
          </a:lstStyle>
          <a:p>
            <a:pPr lvl="0"/>
            <a:r>
              <a:rPr lang="en-US" dirty="0" smtClean="0"/>
              <a:t>Click to enter body text</a:t>
            </a:r>
          </a:p>
          <a:p>
            <a:pPr lvl="1"/>
            <a:r>
              <a:rPr lang="en-US" dirty="0" smtClean="0"/>
              <a:t>Second level</a:t>
            </a:r>
          </a:p>
        </p:txBody>
      </p:sp>
      <p:sp>
        <p:nvSpPr>
          <p:cNvPr id="13" name="Title 9"/>
          <p:cNvSpPr>
            <a:spLocks noGrp="1"/>
          </p:cNvSpPr>
          <p:nvPr>
            <p:ph type="title" hasCustomPrompt="1"/>
          </p:nvPr>
        </p:nvSpPr>
        <p:spPr>
          <a:xfrm>
            <a:off x="5929794" y="71415"/>
            <a:ext cx="3142800" cy="784800"/>
          </a:xfrm>
          <a:noFill/>
          <a:ln w="9525">
            <a:noFill/>
            <a:miter lim="800000"/>
            <a:headEnd/>
            <a:tailEnd/>
          </a:ln>
        </p:spPr>
        <p:txBody>
          <a:bodyPr vert="horz" lIns="91440" tIns="45720" rIns="91440" bIns="45720" rtlCol="0" anchor="ctr">
            <a:normAutofit/>
          </a:bodyPr>
          <a:lstStyle>
            <a:lvl1pPr algn="r" defTabSz="457200" rtl="0" eaLnBrk="1" fontAlgn="base" latinLnBrk="0" hangingPunct="1">
              <a:spcBef>
                <a:spcPct val="0"/>
              </a:spcBef>
              <a:spcAft>
                <a:spcPct val="0"/>
              </a:spcAft>
              <a:buNone/>
              <a:defRPr lang="en-IE" sz="1400" b="1" kern="1200" dirty="0" smtClean="0">
                <a:solidFill>
                  <a:srgbClr val="0D0D0D"/>
                </a:solidFill>
                <a:latin typeface="Arial" charset="0"/>
                <a:ea typeface="+mn-ea"/>
                <a:cs typeface="Arial" charset="0"/>
              </a:defRPr>
            </a:lvl1pPr>
          </a:lstStyle>
          <a:p>
            <a:pPr marL="0" marR="0" lvl="0" indent="0" algn="r" defTabSz="457200" rtl="0" eaLnBrk="1" fontAlgn="base" latinLnBrk="0" hangingPunct="1">
              <a:lnSpc>
                <a:spcPct val="100000"/>
              </a:lnSpc>
              <a:spcBef>
                <a:spcPct val="0"/>
              </a:spcBef>
              <a:spcAft>
                <a:spcPct val="0"/>
              </a:spcAft>
              <a:buClrTx/>
              <a:buSzTx/>
              <a:buFontTx/>
              <a:buNone/>
              <a:tabLst/>
              <a:defRPr/>
            </a:pPr>
            <a:r>
              <a:rPr lang="en-US" dirty="0" smtClean="0"/>
              <a:t>Click to add presentation title</a:t>
            </a:r>
            <a:br>
              <a:rPr lang="en-US" dirty="0" smtClean="0"/>
            </a:br>
            <a:r>
              <a:rPr lang="en-US" dirty="0" smtClean="0"/>
              <a:t>secondary text can run underneath</a:t>
            </a:r>
            <a:endParaRPr lang="en-IE" dirty="0"/>
          </a:p>
        </p:txBody>
      </p:sp>
      <p:sp>
        <p:nvSpPr>
          <p:cNvPr id="11" name="Footer Placeholder 4"/>
          <p:cNvSpPr>
            <a:spLocks noGrp="1"/>
          </p:cNvSpPr>
          <p:nvPr>
            <p:ph type="ftr" sz="quarter" idx="3"/>
          </p:nvPr>
        </p:nvSpPr>
        <p:spPr>
          <a:xfrm>
            <a:off x="3124200" y="6500835"/>
            <a:ext cx="2134800" cy="365125"/>
          </a:xfrm>
          <a:prstGeom prst="rect">
            <a:avLst/>
          </a:prstGeom>
        </p:spPr>
        <p:txBody>
          <a:bodyPr vert="horz" lIns="91440" tIns="45720" rIns="91440" bIns="45720" rtlCol="0" anchor="b" anchorCtr="0"/>
          <a:lstStyle>
            <a:lvl1pPr algn="ctr">
              <a:defRPr sz="900">
                <a:solidFill>
                  <a:schemeClr val="tx1"/>
                </a:solidFill>
              </a:defRPr>
            </a:lvl1pPr>
          </a:lstStyle>
          <a:p>
            <a:r>
              <a:rPr lang="en-IE" smtClean="0"/>
              <a:t>Presentation to Company name</a:t>
            </a:r>
            <a:endParaRPr lang="en-IE" dirty="0"/>
          </a:p>
        </p:txBody>
      </p:sp>
      <p:sp>
        <p:nvSpPr>
          <p:cNvPr id="14" name="Slide Number Placeholder 5"/>
          <p:cNvSpPr>
            <a:spLocks noGrp="1"/>
          </p:cNvSpPr>
          <p:nvPr>
            <p:ph type="sldNum" sz="quarter" idx="4"/>
          </p:nvPr>
        </p:nvSpPr>
        <p:spPr>
          <a:xfrm>
            <a:off x="6553200" y="6492900"/>
            <a:ext cx="2133600" cy="365125"/>
          </a:xfrm>
          <a:prstGeom prst="rect">
            <a:avLst/>
          </a:prstGeom>
        </p:spPr>
        <p:txBody>
          <a:bodyPr vert="horz" lIns="91440" tIns="45720" rIns="91440" bIns="45720" rtlCol="0" anchor="b" anchorCtr="0"/>
          <a:lstStyle>
            <a:lvl1pPr algn="r">
              <a:defRPr sz="900">
                <a:solidFill>
                  <a:schemeClr val="tx1"/>
                </a:solidFill>
              </a:defRPr>
            </a:lvl1pPr>
          </a:lstStyle>
          <a:p>
            <a:fld id="{1480EF31-8C1B-4164-842B-2A1CD66FF22B}" type="datetime5">
              <a:rPr lang="en-IE" smtClean="0"/>
              <a:pPr/>
              <a:t>31-Oct-14</a:t>
            </a:fld>
            <a:r>
              <a:rPr lang="en-IE" smtClean="0"/>
              <a:t> / </a:t>
            </a:r>
            <a:fld id="{DA18218B-80D4-4990-93EE-27FCEE243EFE}" type="slidenum">
              <a:rPr lang="en-IE" smtClean="0"/>
              <a:pPr/>
              <a:t>‹#›</a:t>
            </a:fld>
            <a:endParaRPr lang="en-IE" dirty="0"/>
          </a:p>
        </p:txBody>
      </p:sp>
    </p:spTree>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WWF Green: blank with logo and green line">
    <p:spTree>
      <p:nvGrpSpPr>
        <p:cNvPr id="1" name=""/>
        <p:cNvGrpSpPr/>
        <p:nvPr/>
      </p:nvGrpSpPr>
      <p:grpSpPr>
        <a:xfrm>
          <a:off x="0" y="0"/>
          <a:ext cx="0" cy="0"/>
          <a:chOff x="0" y="0"/>
          <a:chExt cx="0" cy="0"/>
        </a:xfrm>
      </p:grpSpPr>
      <p:sp>
        <p:nvSpPr>
          <p:cNvPr id="7" name="TextBox 6"/>
          <p:cNvSpPr txBox="1"/>
          <p:nvPr userDrawn="1"/>
        </p:nvSpPr>
        <p:spPr>
          <a:xfrm>
            <a:off x="6767673" y="116632"/>
            <a:ext cx="2232248" cy="307777"/>
          </a:xfrm>
          <a:prstGeom prst="rect">
            <a:avLst/>
          </a:prstGeom>
          <a:noFill/>
        </p:spPr>
        <p:txBody>
          <a:bodyPr wrap="square" rtlCol="0">
            <a:spAutoFit/>
          </a:bodyPr>
          <a:lstStyle/>
          <a:p>
            <a:pPr marL="0" marR="0" indent="0" algn="r" defTabSz="914400" rtl="0" eaLnBrk="1" fontAlgn="base" latinLnBrk="0" hangingPunct="1">
              <a:lnSpc>
                <a:spcPct val="100000"/>
              </a:lnSpc>
              <a:spcBef>
                <a:spcPct val="0"/>
              </a:spcBef>
              <a:spcAft>
                <a:spcPct val="0"/>
              </a:spcAft>
              <a:buClrTx/>
              <a:buSzTx/>
              <a:buFontTx/>
              <a:buNone/>
              <a:tabLst/>
              <a:defRPr/>
            </a:pPr>
            <a:r>
              <a:rPr lang="fr-CH" sz="1400" dirty="0" smtClean="0"/>
              <a:t>Living </a:t>
            </a:r>
            <a:r>
              <a:rPr lang="fr-CH" sz="1400" dirty="0" err="1" smtClean="0"/>
              <a:t>Planet</a:t>
            </a:r>
            <a:r>
              <a:rPr lang="fr-CH" sz="1400" dirty="0" smtClean="0"/>
              <a:t> Report 2014</a:t>
            </a:r>
            <a:endParaRPr lang="en-GB" sz="1400" dirty="0" smtClean="0"/>
          </a:p>
        </p:txBody>
      </p:sp>
    </p:spTree>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blank" preserve="1">
  <p:cSld name="1_WWF Green: blank with logo and green line">
    <p:spTree>
      <p:nvGrpSpPr>
        <p:cNvPr id="1" name=""/>
        <p:cNvGrpSpPr/>
        <p:nvPr/>
      </p:nvGrpSpPr>
      <p:grpSpPr>
        <a:xfrm>
          <a:off x="0" y="0"/>
          <a:ext cx="0" cy="0"/>
          <a:chOff x="0" y="0"/>
          <a:chExt cx="0" cy="0"/>
        </a:xfrm>
      </p:grpSpPr>
      <p:sp>
        <p:nvSpPr>
          <p:cNvPr id="5" name="Footer Placeholder 4"/>
          <p:cNvSpPr>
            <a:spLocks noGrp="1"/>
          </p:cNvSpPr>
          <p:nvPr>
            <p:ph type="ftr" sz="quarter" idx="3"/>
          </p:nvPr>
        </p:nvSpPr>
        <p:spPr>
          <a:xfrm>
            <a:off x="539552" y="6500835"/>
            <a:ext cx="2134800" cy="365125"/>
          </a:xfrm>
          <a:prstGeom prst="rect">
            <a:avLst/>
          </a:prstGeom>
        </p:spPr>
        <p:txBody>
          <a:bodyPr vert="horz" lIns="91440" tIns="45720" rIns="91440" bIns="45720" rtlCol="0" anchor="b" anchorCtr="0"/>
          <a:lstStyle>
            <a:lvl1pPr algn="ctr">
              <a:defRPr sz="900">
                <a:solidFill>
                  <a:schemeClr val="tx1"/>
                </a:solidFill>
              </a:defRPr>
            </a:lvl1pPr>
          </a:lstStyle>
          <a:p>
            <a:r>
              <a:rPr lang="en-IE" smtClean="0"/>
              <a:t>Presentation to Company name</a:t>
            </a:r>
            <a:endParaRPr lang="en-IE" dirty="0"/>
          </a:p>
        </p:txBody>
      </p:sp>
      <p:sp>
        <p:nvSpPr>
          <p:cNvPr id="6" name="Slide Number Placeholder 5"/>
          <p:cNvSpPr>
            <a:spLocks noGrp="1"/>
          </p:cNvSpPr>
          <p:nvPr>
            <p:ph type="sldNum" sz="quarter" idx="4"/>
          </p:nvPr>
        </p:nvSpPr>
        <p:spPr>
          <a:xfrm>
            <a:off x="6553200" y="6492900"/>
            <a:ext cx="2133600" cy="365125"/>
          </a:xfrm>
          <a:prstGeom prst="rect">
            <a:avLst/>
          </a:prstGeom>
        </p:spPr>
        <p:txBody>
          <a:bodyPr vert="horz" lIns="91440" tIns="45720" rIns="91440" bIns="45720" rtlCol="0" anchor="b" anchorCtr="0"/>
          <a:lstStyle>
            <a:lvl1pPr algn="r">
              <a:defRPr sz="900">
                <a:solidFill>
                  <a:schemeClr val="tx1"/>
                </a:solidFill>
              </a:defRPr>
            </a:lvl1pPr>
          </a:lstStyle>
          <a:p>
            <a:fld id="{1480EF31-8C1B-4164-842B-2A1CD66FF22B}" type="datetime5">
              <a:rPr lang="en-IE" smtClean="0"/>
              <a:pPr/>
              <a:t>31-Oct-14</a:t>
            </a:fld>
            <a:r>
              <a:rPr lang="en-IE" smtClean="0"/>
              <a:t> / </a:t>
            </a:r>
            <a:fld id="{DA18218B-80D4-4990-93EE-27FCEE243EFE}" type="slidenum">
              <a:rPr lang="en-IE" smtClean="0"/>
              <a:pPr/>
              <a:t>‹#›</a:t>
            </a:fld>
            <a:endParaRPr lang="en-IE" dirty="0"/>
          </a:p>
        </p:txBody>
      </p:sp>
    </p:spTree>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1_WWF Green:  page title green two lines body no bullets">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a:xfrm>
            <a:off x="5796136" y="6237312"/>
            <a:ext cx="3184460" cy="365125"/>
          </a:xfrm>
          <a:prstGeom prst="rect">
            <a:avLst/>
          </a:prstGeom>
        </p:spPr>
        <p:txBody>
          <a:bodyPr/>
          <a:lstStyle>
            <a:lvl1pPr>
              <a:defRPr/>
            </a:lvl1pPr>
          </a:lstStyle>
          <a:p>
            <a:r>
              <a:rPr lang="en-IE" dirty="0" smtClean="0"/>
              <a:t>Source</a:t>
            </a:r>
            <a:endParaRPr lang="en-IE" dirty="0"/>
          </a:p>
        </p:txBody>
      </p:sp>
      <p:sp>
        <p:nvSpPr>
          <p:cNvPr id="8" name="Text Placeholder 7"/>
          <p:cNvSpPr>
            <a:spLocks noGrp="1"/>
          </p:cNvSpPr>
          <p:nvPr>
            <p:ph type="body" sz="quarter" idx="13" hasCustomPrompt="1"/>
          </p:nvPr>
        </p:nvSpPr>
        <p:spPr>
          <a:xfrm>
            <a:off x="827584" y="519706"/>
            <a:ext cx="4795466" cy="461022"/>
          </a:xfrm>
          <a:noFill/>
          <a:ln w="9525">
            <a:noFill/>
            <a:miter lim="800000"/>
            <a:headEnd/>
            <a:tailEnd/>
          </a:ln>
        </p:spPr>
        <p:txBody>
          <a:bodyPr>
            <a:normAutofit/>
          </a:bodyPr>
          <a:lstStyle>
            <a:lvl1pPr marL="0" indent="0" algn="l" defTabSz="457200" rtl="0" fontAlgn="base">
              <a:spcBef>
                <a:spcPct val="0"/>
              </a:spcBef>
              <a:spcAft>
                <a:spcPct val="0"/>
              </a:spcAft>
              <a:buNone/>
              <a:defRPr lang="en-US" sz="2400" kern="1200" dirty="0" smtClean="0">
                <a:solidFill>
                  <a:srgbClr val="8ABE34"/>
                </a:solidFill>
                <a:latin typeface="Arial" charset="0"/>
                <a:ea typeface="+mn-ea"/>
                <a:cs typeface="Arial" charset="0"/>
              </a:defRPr>
            </a:lvl1pPr>
          </a:lstStyle>
          <a:p>
            <a:pPr lvl="0"/>
            <a:r>
              <a:rPr lang="en-US" dirty="0" smtClean="0"/>
              <a:t>Click to enter Page title</a:t>
            </a:r>
          </a:p>
        </p:txBody>
      </p:sp>
      <p:cxnSp>
        <p:nvCxnSpPr>
          <p:cNvPr id="11" name="Straight Connector 10"/>
          <p:cNvCxnSpPr/>
          <p:nvPr/>
        </p:nvCxnSpPr>
        <p:spPr>
          <a:xfrm>
            <a:off x="928689" y="980728"/>
            <a:ext cx="7956000" cy="0"/>
          </a:xfrm>
          <a:prstGeom prst="line">
            <a:avLst/>
          </a:prstGeom>
          <a:ln w="6350">
            <a:solidFill>
              <a:schemeClr val="tx1">
                <a:lumMod val="75000"/>
                <a:lumOff val="25000"/>
              </a:schemeClr>
            </a:solidFill>
          </a:ln>
          <a:effectLst/>
        </p:spPr>
        <p:style>
          <a:lnRef idx="2">
            <a:schemeClr val="accent1"/>
          </a:lnRef>
          <a:fillRef idx="0">
            <a:schemeClr val="accent1"/>
          </a:fillRef>
          <a:effectRef idx="1">
            <a:schemeClr val="accent1"/>
          </a:effectRef>
          <a:fontRef idx="minor">
            <a:schemeClr val="tx1"/>
          </a:fontRef>
        </p:style>
      </p:cxnSp>
      <p:cxnSp>
        <p:nvCxnSpPr>
          <p:cNvPr id="12" name="Straight Connector 11"/>
          <p:cNvCxnSpPr/>
          <p:nvPr userDrawn="1"/>
        </p:nvCxnSpPr>
        <p:spPr>
          <a:xfrm>
            <a:off x="928689" y="6597352"/>
            <a:ext cx="7956000" cy="0"/>
          </a:xfrm>
          <a:prstGeom prst="line">
            <a:avLst/>
          </a:prstGeom>
          <a:ln w="6350">
            <a:solidFill>
              <a:schemeClr val="tx1">
                <a:lumMod val="75000"/>
                <a:lumOff val="25000"/>
              </a:schemeClr>
            </a:solidFill>
          </a:ln>
          <a:effectLst/>
        </p:spPr>
        <p:style>
          <a:lnRef idx="2">
            <a:schemeClr val="accent1"/>
          </a:lnRef>
          <a:fillRef idx="0">
            <a:schemeClr val="accent1"/>
          </a:fillRef>
          <a:effectRef idx="1">
            <a:schemeClr val="accent1"/>
          </a:effectRef>
          <a:fontRef idx="minor">
            <a:schemeClr val="tx1"/>
          </a:fontRef>
        </p:style>
      </p:cxnSp>
      <p:sp>
        <p:nvSpPr>
          <p:cNvPr id="14" name="Picture Placeholder 13"/>
          <p:cNvSpPr>
            <a:spLocks noGrp="1"/>
          </p:cNvSpPr>
          <p:nvPr>
            <p:ph type="pic" sz="quarter" idx="14"/>
          </p:nvPr>
        </p:nvSpPr>
        <p:spPr>
          <a:xfrm>
            <a:off x="928662" y="1557338"/>
            <a:ext cx="6480175" cy="4535487"/>
          </a:xfrm>
        </p:spPr>
        <p:txBody>
          <a:bodyPr/>
          <a:lstStyle/>
          <a:p>
            <a:endParaRPr lang="en-GB"/>
          </a:p>
        </p:txBody>
      </p:sp>
      <p:sp>
        <p:nvSpPr>
          <p:cNvPr id="15" name="Text Placeholder 7"/>
          <p:cNvSpPr>
            <a:spLocks noGrp="1"/>
          </p:cNvSpPr>
          <p:nvPr>
            <p:ph type="body" sz="quarter" idx="15" hasCustomPrompt="1"/>
          </p:nvPr>
        </p:nvSpPr>
        <p:spPr>
          <a:xfrm>
            <a:off x="827584" y="1052736"/>
            <a:ext cx="4795466" cy="461022"/>
          </a:xfrm>
          <a:noFill/>
          <a:ln w="9525">
            <a:noFill/>
            <a:miter lim="800000"/>
            <a:headEnd/>
            <a:tailEnd/>
          </a:ln>
        </p:spPr>
        <p:txBody>
          <a:bodyPr>
            <a:normAutofit/>
          </a:bodyPr>
          <a:lstStyle>
            <a:lvl1pPr marL="0" indent="0" algn="l" defTabSz="457200" rtl="0" fontAlgn="base">
              <a:spcBef>
                <a:spcPct val="0"/>
              </a:spcBef>
              <a:spcAft>
                <a:spcPct val="0"/>
              </a:spcAft>
              <a:buNone/>
              <a:defRPr lang="en-US" sz="1600" b="1" kern="1200" dirty="0" smtClean="0">
                <a:solidFill>
                  <a:schemeClr val="tx1"/>
                </a:solidFill>
                <a:latin typeface="Arial" charset="0"/>
                <a:ea typeface="+mn-ea"/>
                <a:cs typeface="Arial" charset="0"/>
              </a:defRPr>
            </a:lvl1pPr>
          </a:lstStyle>
          <a:p>
            <a:pPr lvl="0"/>
            <a:r>
              <a:rPr lang="en-US" dirty="0" smtClean="0"/>
              <a:t>Click to enter Page title</a:t>
            </a:r>
          </a:p>
        </p:txBody>
      </p:sp>
      <p:sp>
        <p:nvSpPr>
          <p:cNvPr id="9" name="TextBox 8"/>
          <p:cNvSpPr txBox="1"/>
          <p:nvPr userDrawn="1"/>
        </p:nvSpPr>
        <p:spPr>
          <a:xfrm>
            <a:off x="6767673" y="116632"/>
            <a:ext cx="2232248" cy="307777"/>
          </a:xfrm>
          <a:prstGeom prst="rect">
            <a:avLst/>
          </a:prstGeom>
          <a:noFill/>
        </p:spPr>
        <p:txBody>
          <a:bodyPr wrap="square" rtlCol="0">
            <a:spAutoFit/>
          </a:bodyPr>
          <a:lstStyle/>
          <a:p>
            <a:pPr marL="0" marR="0" indent="0" algn="r" defTabSz="914400" rtl="0" eaLnBrk="1" fontAlgn="base" latinLnBrk="0" hangingPunct="1">
              <a:lnSpc>
                <a:spcPct val="100000"/>
              </a:lnSpc>
              <a:spcBef>
                <a:spcPct val="0"/>
              </a:spcBef>
              <a:spcAft>
                <a:spcPct val="0"/>
              </a:spcAft>
              <a:buClrTx/>
              <a:buSzTx/>
              <a:buFontTx/>
              <a:buNone/>
              <a:tabLst/>
              <a:defRPr/>
            </a:pPr>
            <a:r>
              <a:rPr lang="fr-CH" sz="1400" dirty="0" smtClean="0"/>
              <a:t>Living </a:t>
            </a:r>
            <a:r>
              <a:rPr lang="fr-CH" sz="1400" dirty="0" err="1" smtClean="0"/>
              <a:t>Planet</a:t>
            </a:r>
            <a:r>
              <a:rPr lang="fr-CH" sz="1400" dirty="0" smtClean="0"/>
              <a:t> Report 2014</a:t>
            </a:r>
            <a:endParaRPr lang="en-GB" sz="1400" dirty="0" smtClean="0"/>
          </a:p>
        </p:txBody>
      </p:sp>
    </p:spTree>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2_WWF Green:  page title green two lines body no bullets">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a:xfrm>
            <a:off x="5796136" y="6237312"/>
            <a:ext cx="3184460" cy="365125"/>
          </a:xfrm>
          <a:prstGeom prst="rect">
            <a:avLst/>
          </a:prstGeom>
        </p:spPr>
        <p:txBody>
          <a:bodyPr/>
          <a:lstStyle>
            <a:lvl1pPr>
              <a:defRPr/>
            </a:lvl1pPr>
          </a:lstStyle>
          <a:p>
            <a:r>
              <a:rPr lang="en-IE" dirty="0" smtClean="0"/>
              <a:t>Source</a:t>
            </a:r>
            <a:endParaRPr lang="en-IE" dirty="0"/>
          </a:p>
        </p:txBody>
      </p:sp>
      <p:sp>
        <p:nvSpPr>
          <p:cNvPr id="8" name="Text Placeholder 7"/>
          <p:cNvSpPr>
            <a:spLocks noGrp="1"/>
          </p:cNvSpPr>
          <p:nvPr>
            <p:ph type="body" sz="quarter" idx="13" hasCustomPrompt="1"/>
          </p:nvPr>
        </p:nvSpPr>
        <p:spPr>
          <a:xfrm>
            <a:off x="827584" y="519706"/>
            <a:ext cx="4795466" cy="461022"/>
          </a:xfrm>
          <a:noFill/>
          <a:ln w="9525">
            <a:noFill/>
            <a:miter lim="800000"/>
            <a:headEnd/>
            <a:tailEnd/>
          </a:ln>
        </p:spPr>
        <p:txBody>
          <a:bodyPr>
            <a:normAutofit/>
          </a:bodyPr>
          <a:lstStyle>
            <a:lvl1pPr marL="0" indent="0" algn="l" defTabSz="457200" rtl="0" fontAlgn="base">
              <a:spcBef>
                <a:spcPct val="0"/>
              </a:spcBef>
              <a:spcAft>
                <a:spcPct val="0"/>
              </a:spcAft>
              <a:buNone/>
              <a:defRPr lang="en-US" sz="2400" kern="1200" dirty="0" smtClean="0">
                <a:solidFill>
                  <a:srgbClr val="8ABE34"/>
                </a:solidFill>
                <a:latin typeface="Arial" charset="0"/>
                <a:ea typeface="+mn-ea"/>
                <a:cs typeface="Arial" charset="0"/>
              </a:defRPr>
            </a:lvl1pPr>
          </a:lstStyle>
          <a:p>
            <a:pPr lvl="0"/>
            <a:r>
              <a:rPr lang="en-US" dirty="0" smtClean="0"/>
              <a:t>Click to enter Page title</a:t>
            </a:r>
          </a:p>
        </p:txBody>
      </p:sp>
      <p:cxnSp>
        <p:nvCxnSpPr>
          <p:cNvPr id="11" name="Straight Connector 10"/>
          <p:cNvCxnSpPr/>
          <p:nvPr/>
        </p:nvCxnSpPr>
        <p:spPr>
          <a:xfrm>
            <a:off x="928689" y="980728"/>
            <a:ext cx="7956000" cy="0"/>
          </a:xfrm>
          <a:prstGeom prst="line">
            <a:avLst/>
          </a:prstGeom>
          <a:ln w="6350">
            <a:solidFill>
              <a:schemeClr val="tx1">
                <a:lumMod val="75000"/>
                <a:lumOff val="25000"/>
              </a:schemeClr>
            </a:solidFill>
          </a:ln>
          <a:effectLst/>
        </p:spPr>
        <p:style>
          <a:lnRef idx="2">
            <a:schemeClr val="accent1"/>
          </a:lnRef>
          <a:fillRef idx="0">
            <a:schemeClr val="accent1"/>
          </a:fillRef>
          <a:effectRef idx="1">
            <a:schemeClr val="accent1"/>
          </a:effectRef>
          <a:fontRef idx="minor">
            <a:schemeClr val="tx1"/>
          </a:fontRef>
        </p:style>
      </p:cxnSp>
      <p:cxnSp>
        <p:nvCxnSpPr>
          <p:cNvPr id="12" name="Straight Connector 11"/>
          <p:cNvCxnSpPr/>
          <p:nvPr userDrawn="1"/>
        </p:nvCxnSpPr>
        <p:spPr>
          <a:xfrm>
            <a:off x="928689" y="6597352"/>
            <a:ext cx="7956000" cy="0"/>
          </a:xfrm>
          <a:prstGeom prst="line">
            <a:avLst/>
          </a:prstGeom>
          <a:ln w="6350">
            <a:solidFill>
              <a:schemeClr val="tx1">
                <a:lumMod val="75000"/>
                <a:lumOff val="25000"/>
              </a:schemeClr>
            </a:solidFill>
          </a:ln>
          <a:effectLst/>
        </p:spPr>
        <p:style>
          <a:lnRef idx="2">
            <a:schemeClr val="accent1"/>
          </a:lnRef>
          <a:fillRef idx="0">
            <a:schemeClr val="accent1"/>
          </a:fillRef>
          <a:effectRef idx="1">
            <a:schemeClr val="accent1"/>
          </a:effectRef>
          <a:fontRef idx="minor">
            <a:schemeClr val="tx1"/>
          </a:fontRef>
        </p:style>
      </p:cxnSp>
      <p:sp>
        <p:nvSpPr>
          <p:cNvPr id="14" name="Picture Placeholder 13"/>
          <p:cNvSpPr>
            <a:spLocks noGrp="1"/>
          </p:cNvSpPr>
          <p:nvPr>
            <p:ph type="pic" sz="quarter" idx="14"/>
          </p:nvPr>
        </p:nvSpPr>
        <p:spPr>
          <a:xfrm>
            <a:off x="928662" y="1557338"/>
            <a:ext cx="6480175" cy="4535487"/>
          </a:xfrm>
        </p:spPr>
        <p:txBody>
          <a:bodyPr/>
          <a:lstStyle/>
          <a:p>
            <a:endParaRPr lang="en-GB"/>
          </a:p>
        </p:txBody>
      </p:sp>
      <p:sp>
        <p:nvSpPr>
          <p:cNvPr id="15" name="Text Placeholder 7"/>
          <p:cNvSpPr>
            <a:spLocks noGrp="1"/>
          </p:cNvSpPr>
          <p:nvPr>
            <p:ph type="body" sz="quarter" idx="15" hasCustomPrompt="1"/>
          </p:nvPr>
        </p:nvSpPr>
        <p:spPr>
          <a:xfrm>
            <a:off x="827584" y="1052736"/>
            <a:ext cx="4795466" cy="461022"/>
          </a:xfrm>
          <a:noFill/>
          <a:ln w="9525">
            <a:noFill/>
            <a:miter lim="800000"/>
            <a:headEnd/>
            <a:tailEnd/>
          </a:ln>
        </p:spPr>
        <p:txBody>
          <a:bodyPr>
            <a:normAutofit/>
          </a:bodyPr>
          <a:lstStyle>
            <a:lvl1pPr marL="0" indent="0" algn="l" defTabSz="457200" rtl="0" fontAlgn="base">
              <a:spcBef>
                <a:spcPct val="0"/>
              </a:spcBef>
              <a:spcAft>
                <a:spcPct val="0"/>
              </a:spcAft>
              <a:buNone/>
              <a:defRPr lang="en-US" sz="1600" b="1" kern="1200" dirty="0" smtClean="0">
                <a:solidFill>
                  <a:schemeClr val="tx1"/>
                </a:solidFill>
                <a:latin typeface="Arial" charset="0"/>
                <a:ea typeface="+mn-ea"/>
                <a:cs typeface="Arial" charset="0"/>
              </a:defRPr>
            </a:lvl1pPr>
          </a:lstStyle>
          <a:p>
            <a:pPr lvl="0"/>
            <a:r>
              <a:rPr lang="en-US" dirty="0" smtClean="0"/>
              <a:t>Click to enter Page title</a:t>
            </a:r>
          </a:p>
        </p:txBody>
      </p:sp>
      <p:sp>
        <p:nvSpPr>
          <p:cNvPr id="9" name="TextBox 8"/>
          <p:cNvSpPr txBox="1"/>
          <p:nvPr userDrawn="1"/>
        </p:nvSpPr>
        <p:spPr>
          <a:xfrm>
            <a:off x="6767673" y="116632"/>
            <a:ext cx="2232248" cy="307777"/>
          </a:xfrm>
          <a:prstGeom prst="rect">
            <a:avLst/>
          </a:prstGeom>
          <a:noFill/>
        </p:spPr>
        <p:txBody>
          <a:bodyPr wrap="square" rtlCol="0">
            <a:spAutoFit/>
          </a:bodyPr>
          <a:lstStyle/>
          <a:p>
            <a:pPr marL="0" marR="0" indent="0" algn="r" defTabSz="914400" rtl="0" eaLnBrk="1" fontAlgn="base" latinLnBrk="0" hangingPunct="1">
              <a:lnSpc>
                <a:spcPct val="100000"/>
              </a:lnSpc>
              <a:spcBef>
                <a:spcPct val="0"/>
              </a:spcBef>
              <a:spcAft>
                <a:spcPct val="0"/>
              </a:spcAft>
              <a:buClrTx/>
              <a:buSzTx/>
              <a:buFontTx/>
              <a:buNone/>
              <a:tabLst/>
              <a:defRPr/>
            </a:pPr>
            <a:r>
              <a:rPr lang="fr-CH" sz="1400" dirty="0" smtClean="0"/>
              <a:t>Living </a:t>
            </a:r>
            <a:r>
              <a:rPr lang="fr-CH" sz="1400" dirty="0" err="1" smtClean="0"/>
              <a:t>Planet</a:t>
            </a:r>
            <a:r>
              <a:rPr lang="fr-CH" sz="1400" dirty="0" smtClean="0"/>
              <a:t> Report 2014</a:t>
            </a:r>
            <a:endParaRPr lang="en-GB" sz="1400" dirty="0" smtClean="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WWF Green: blank with logo and green line">
    <p:spTree>
      <p:nvGrpSpPr>
        <p:cNvPr id="1" name=""/>
        <p:cNvGrpSpPr/>
        <p:nvPr/>
      </p:nvGrpSpPr>
      <p:grpSpPr>
        <a:xfrm>
          <a:off x="0" y="0"/>
          <a:ext cx="0" cy="0"/>
          <a:chOff x="0" y="0"/>
          <a:chExt cx="0" cy="0"/>
        </a:xfrm>
      </p:grpSpPr>
      <p:sp>
        <p:nvSpPr>
          <p:cNvPr id="7" name="TextBox 6"/>
          <p:cNvSpPr txBox="1"/>
          <p:nvPr userDrawn="1"/>
        </p:nvSpPr>
        <p:spPr>
          <a:xfrm>
            <a:off x="6767673" y="116632"/>
            <a:ext cx="2232248" cy="307777"/>
          </a:xfrm>
          <a:prstGeom prst="rect">
            <a:avLst/>
          </a:prstGeom>
          <a:noFill/>
        </p:spPr>
        <p:txBody>
          <a:bodyPr wrap="square" rtlCol="0">
            <a:spAutoFit/>
          </a:bodyPr>
          <a:lstStyle/>
          <a:p>
            <a:pPr marL="0" marR="0" indent="0" algn="r" defTabSz="914400" rtl="0" eaLnBrk="1" fontAlgn="base" latinLnBrk="0" hangingPunct="1">
              <a:lnSpc>
                <a:spcPct val="100000"/>
              </a:lnSpc>
              <a:spcBef>
                <a:spcPct val="0"/>
              </a:spcBef>
              <a:spcAft>
                <a:spcPct val="0"/>
              </a:spcAft>
              <a:buClrTx/>
              <a:buSzTx/>
              <a:buFontTx/>
              <a:buNone/>
              <a:tabLst/>
              <a:defRPr/>
            </a:pPr>
            <a:r>
              <a:rPr lang="fr-CH" sz="1400" dirty="0" smtClean="0"/>
              <a:t>Living </a:t>
            </a:r>
            <a:r>
              <a:rPr lang="fr-CH" sz="1400" dirty="0" err="1" smtClean="0"/>
              <a:t>Planet</a:t>
            </a:r>
            <a:r>
              <a:rPr lang="fr-CH" sz="1400" dirty="0" smtClean="0"/>
              <a:t> Report 2014</a:t>
            </a:r>
            <a:endParaRPr lang="en-GB" sz="1400" dirty="0" smtClean="0"/>
          </a:p>
        </p:txBody>
      </p:sp>
    </p:spTree>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7" name="TextBox 6"/>
          <p:cNvSpPr txBox="1"/>
          <p:nvPr userDrawn="1"/>
        </p:nvSpPr>
        <p:spPr>
          <a:xfrm>
            <a:off x="6767673" y="116632"/>
            <a:ext cx="2232248" cy="307777"/>
          </a:xfrm>
          <a:prstGeom prst="rect">
            <a:avLst/>
          </a:prstGeom>
          <a:noFill/>
        </p:spPr>
        <p:txBody>
          <a:bodyPr wrap="square" rtlCol="0">
            <a:spAutoFit/>
          </a:bodyPr>
          <a:lstStyle/>
          <a:p>
            <a:pPr marL="0" marR="0" indent="0" algn="r" defTabSz="914400" rtl="0" eaLnBrk="1" fontAlgn="base" latinLnBrk="0" hangingPunct="1">
              <a:lnSpc>
                <a:spcPct val="100000"/>
              </a:lnSpc>
              <a:spcBef>
                <a:spcPct val="0"/>
              </a:spcBef>
              <a:spcAft>
                <a:spcPct val="0"/>
              </a:spcAft>
              <a:buClrTx/>
              <a:buSzTx/>
              <a:buFontTx/>
              <a:buNone/>
              <a:tabLst/>
              <a:defRPr/>
            </a:pPr>
            <a:r>
              <a:rPr lang="fr-CH" sz="1400" dirty="0" smtClean="0"/>
              <a:t>Living </a:t>
            </a:r>
            <a:r>
              <a:rPr lang="fr-CH" sz="1400" dirty="0" err="1" smtClean="0"/>
              <a:t>Planet</a:t>
            </a:r>
            <a:r>
              <a:rPr lang="fr-CH" sz="1400" dirty="0" smtClean="0"/>
              <a:t> Report 2014</a:t>
            </a:r>
            <a:endParaRPr lang="en-GB" sz="1400" dirty="0" smtClean="0"/>
          </a:p>
        </p:txBody>
      </p:sp>
    </p:spTree>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userDrawn="1">
  <p:cSld name="5_WWF Green:  page title green two lines body no bullets">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a:xfrm>
            <a:off x="5796136" y="6237312"/>
            <a:ext cx="3184460" cy="365125"/>
          </a:xfrm>
          <a:prstGeom prst="rect">
            <a:avLst/>
          </a:prstGeom>
        </p:spPr>
        <p:txBody>
          <a:bodyPr/>
          <a:lstStyle>
            <a:lvl1pPr>
              <a:defRPr/>
            </a:lvl1pPr>
          </a:lstStyle>
          <a:p>
            <a:r>
              <a:rPr lang="en-IE" dirty="0" smtClean="0"/>
              <a:t>Source</a:t>
            </a:r>
            <a:endParaRPr lang="en-IE" dirty="0"/>
          </a:p>
        </p:txBody>
      </p:sp>
      <p:sp>
        <p:nvSpPr>
          <p:cNvPr id="8" name="Text Placeholder 7"/>
          <p:cNvSpPr>
            <a:spLocks noGrp="1"/>
          </p:cNvSpPr>
          <p:nvPr>
            <p:ph type="body" sz="quarter" idx="13" hasCustomPrompt="1"/>
          </p:nvPr>
        </p:nvSpPr>
        <p:spPr>
          <a:xfrm>
            <a:off x="827584" y="519706"/>
            <a:ext cx="4795466" cy="461022"/>
          </a:xfrm>
          <a:noFill/>
          <a:ln w="9525">
            <a:noFill/>
            <a:miter lim="800000"/>
            <a:headEnd/>
            <a:tailEnd/>
          </a:ln>
        </p:spPr>
        <p:txBody>
          <a:bodyPr>
            <a:normAutofit/>
          </a:bodyPr>
          <a:lstStyle>
            <a:lvl1pPr marL="0" indent="0" algn="l" defTabSz="457200" rtl="0" fontAlgn="base">
              <a:spcBef>
                <a:spcPct val="0"/>
              </a:spcBef>
              <a:spcAft>
                <a:spcPct val="0"/>
              </a:spcAft>
              <a:buNone/>
              <a:defRPr lang="en-US" sz="2400" kern="1200" dirty="0" smtClean="0">
                <a:solidFill>
                  <a:srgbClr val="8ABE34"/>
                </a:solidFill>
                <a:latin typeface="Arial" charset="0"/>
                <a:ea typeface="+mn-ea"/>
                <a:cs typeface="Arial" charset="0"/>
              </a:defRPr>
            </a:lvl1pPr>
          </a:lstStyle>
          <a:p>
            <a:pPr lvl="0"/>
            <a:r>
              <a:rPr lang="en-US" dirty="0" smtClean="0"/>
              <a:t>Click to enter Page title</a:t>
            </a:r>
          </a:p>
        </p:txBody>
      </p:sp>
      <p:cxnSp>
        <p:nvCxnSpPr>
          <p:cNvPr id="11" name="Straight Connector 10"/>
          <p:cNvCxnSpPr/>
          <p:nvPr/>
        </p:nvCxnSpPr>
        <p:spPr>
          <a:xfrm>
            <a:off x="928689" y="980728"/>
            <a:ext cx="7956000" cy="0"/>
          </a:xfrm>
          <a:prstGeom prst="line">
            <a:avLst/>
          </a:prstGeom>
          <a:ln w="6350">
            <a:solidFill>
              <a:schemeClr val="tx1">
                <a:lumMod val="75000"/>
                <a:lumOff val="25000"/>
              </a:schemeClr>
            </a:solidFill>
          </a:ln>
          <a:effectLst/>
        </p:spPr>
        <p:style>
          <a:lnRef idx="2">
            <a:schemeClr val="accent1"/>
          </a:lnRef>
          <a:fillRef idx="0">
            <a:schemeClr val="accent1"/>
          </a:fillRef>
          <a:effectRef idx="1">
            <a:schemeClr val="accent1"/>
          </a:effectRef>
          <a:fontRef idx="minor">
            <a:schemeClr val="tx1"/>
          </a:fontRef>
        </p:style>
      </p:cxnSp>
      <p:cxnSp>
        <p:nvCxnSpPr>
          <p:cNvPr id="12" name="Straight Connector 11"/>
          <p:cNvCxnSpPr/>
          <p:nvPr userDrawn="1"/>
        </p:nvCxnSpPr>
        <p:spPr>
          <a:xfrm>
            <a:off x="928689" y="6597352"/>
            <a:ext cx="7956000" cy="0"/>
          </a:xfrm>
          <a:prstGeom prst="line">
            <a:avLst/>
          </a:prstGeom>
          <a:ln w="6350">
            <a:solidFill>
              <a:schemeClr val="tx1">
                <a:lumMod val="75000"/>
                <a:lumOff val="25000"/>
              </a:schemeClr>
            </a:solidFill>
          </a:ln>
          <a:effectLst/>
        </p:spPr>
        <p:style>
          <a:lnRef idx="2">
            <a:schemeClr val="accent1"/>
          </a:lnRef>
          <a:fillRef idx="0">
            <a:schemeClr val="accent1"/>
          </a:fillRef>
          <a:effectRef idx="1">
            <a:schemeClr val="accent1"/>
          </a:effectRef>
          <a:fontRef idx="minor">
            <a:schemeClr val="tx1"/>
          </a:fontRef>
        </p:style>
      </p:cxnSp>
      <p:sp>
        <p:nvSpPr>
          <p:cNvPr id="14" name="Picture Placeholder 13"/>
          <p:cNvSpPr>
            <a:spLocks noGrp="1"/>
          </p:cNvSpPr>
          <p:nvPr>
            <p:ph type="pic" sz="quarter" idx="14"/>
          </p:nvPr>
        </p:nvSpPr>
        <p:spPr>
          <a:xfrm>
            <a:off x="928662" y="1557338"/>
            <a:ext cx="6480175" cy="4535487"/>
          </a:xfrm>
        </p:spPr>
        <p:txBody>
          <a:bodyPr/>
          <a:lstStyle/>
          <a:p>
            <a:endParaRPr lang="en-GB"/>
          </a:p>
        </p:txBody>
      </p:sp>
      <p:sp>
        <p:nvSpPr>
          <p:cNvPr id="15" name="Text Placeholder 7"/>
          <p:cNvSpPr>
            <a:spLocks noGrp="1"/>
          </p:cNvSpPr>
          <p:nvPr>
            <p:ph type="body" sz="quarter" idx="15" hasCustomPrompt="1"/>
          </p:nvPr>
        </p:nvSpPr>
        <p:spPr>
          <a:xfrm>
            <a:off x="827584" y="1052736"/>
            <a:ext cx="4795466" cy="461022"/>
          </a:xfrm>
          <a:noFill/>
          <a:ln w="9525">
            <a:noFill/>
            <a:miter lim="800000"/>
            <a:headEnd/>
            <a:tailEnd/>
          </a:ln>
        </p:spPr>
        <p:txBody>
          <a:bodyPr>
            <a:normAutofit/>
          </a:bodyPr>
          <a:lstStyle>
            <a:lvl1pPr marL="0" indent="0" algn="l" defTabSz="457200" rtl="0" fontAlgn="base">
              <a:spcBef>
                <a:spcPct val="0"/>
              </a:spcBef>
              <a:spcAft>
                <a:spcPct val="0"/>
              </a:spcAft>
              <a:buNone/>
              <a:defRPr lang="en-US" sz="1600" b="1" kern="1200" dirty="0" smtClean="0">
                <a:solidFill>
                  <a:schemeClr val="tx1"/>
                </a:solidFill>
                <a:latin typeface="Arial" charset="0"/>
                <a:ea typeface="+mn-ea"/>
                <a:cs typeface="Arial" charset="0"/>
              </a:defRPr>
            </a:lvl1pPr>
          </a:lstStyle>
          <a:p>
            <a:pPr lvl="0"/>
            <a:r>
              <a:rPr lang="en-US" dirty="0" smtClean="0"/>
              <a:t>Click to enter Page title</a:t>
            </a:r>
          </a:p>
        </p:txBody>
      </p:sp>
      <p:sp>
        <p:nvSpPr>
          <p:cNvPr id="9" name="TextBox 8"/>
          <p:cNvSpPr txBox="1"/>
          <p:nvPr userDrawn="1"/>
        </p:nvSpPr>
        <p:spPr>
          <a:xfrm>
            <a:off x="6767673" y="116632"/>
            <a:ext cx="2232248" cy="307777"/>
          </a:xfrm>
          <a:prstGeom prst="rect">
            <a:avLst/>
          </a:prstGeom>
          <a:noFill/>
        </p:spPr>
        <p:txBody>
          <a:bodyPr wrap="square" rtlCol="0">
            <a:spAutoFit/>
          </a:bodyPr>
          <a:lstStyle/>
          <a:p>
            <a:pPr marL="0" marR="0" indent="0" algn="r" defTabSz="914400" rtl="0" eaLnBrk="1" fontAlgn="base" latinLnBrk="0" hangingPunct="1">
              <a:lnSpc>
                <a:spcPct val="100000"/>
              </a:lnSpc>
              <a:spcBef>
                <a:spcPct val="0"/>
              </a:spcBef>
              <a:spcAft>
                <a:spcPct val="0"/>
              </a:spcAft>
              <a:buClrTx/>
              <a:buSzTx/>
              <a:buFontTx/>
              <a:buNone/>
              <a:tabLst/>
              <a:defRPr/>
            </a:pPr>
            <a:r>
              <a:rPr lang="fr-CH" sz="1400" dirty="0" smtClean="0"/>
              <a:t>Living </a:t>
            </a:r>
            <a:r>
              <a:rPr lang="fr-CH" sz="1400" dirty="0" err="1" smtClean="0"/>
              <a:t>Planet</a:t>
            </a:r>
            <a:r>
              <a:rPr lang="fr-CH" sz="1400" dirty="0" smtClean="0"/>
              <a:t> Report 2014</a:t>
            </a:r>
            <a:endParaRPr lang="en-GB" sz="1400" dirty="0" smtClean="0"/>
          </a:p>
        </p:txBody>
      </p:sp>
    </p:spTree>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userDrawn="1">
  <p:cSld name="3_WWF Green:  page title green two lines body no bullets">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a:xfrm>
            <a:off x="5796136" y="6237312"/>
            <a:ext cx="3184460" cy="365125"/>
          </a:xfrm>
          <a:prstGeom prst="rect">
            <a:avLst/>
          </a:prstGeom>
        </p:spPr>
        <p:txBody>
          <a:bodyPr/>
          <a:lstStyle>
            <a:lvl1pPr>
              <a:defRPr/>
            </a:lvl1pPr>
          </a:lstStyle>
          <a:p>
            <a:r>
              <a:rPr lang="en-IE" dirty="0" smtClean="0"/>
              <a:t>Source</a:t>
            </a:r>
            <a:endParaRPr lang="en-IE" dirty="0"/>
          </a:p>
        </p:txBody>
      </p:sp>
      <p:sp>
        <p:nvSpPr>
          <p:cNvPr id="6" name="Title 9"/>
          <p:cNvSpPr>
            <a:spLocks noGrp="1"/>
          </p:cNvSpPr>
          <p:nvPr>
            <p:ph type="title" hasCustomPrompt="1"/>
          </p:nvPr>
        </p:nvSpPr>
        <p:spPr>
          <a:xfrm>
            <a:off x="5857884" y="142853"/>
            <a:ext cx="3143272" cy="261811"/>
          </a:xfrm>
          <a:noFill/>
          <a:ln w="9525">
            <a:noFill/>
            <a:miter lim="800000"/>
            <a:headEnd/>
            <a:tailEnd/>
          </a:ln>
        </p:spPr>
        <p:txBody>
          <a:bodyPr>
            <a:noAutofit/>
          </a:bodyPr>
          <a:lstStyle>
            <a:lvl1pPr algn="r" defTabSz="457200" rtl="0" fontAlgn="base">
              <a:spcBef>
                <a:spcPct val="0"/>
              </a:spcBef>
              <a:spcAft>
                <a:spcPct val="0"/>
              </a:spcAft>
              <a:defRPr lang="en-US" sz="1200" b="0" kern="1200" baseline="0" dirty="0">
                <a:solidFill>
                  <a:srgbClr val="404040"/>
                </a:solidFill>
                <a:latin typeface="Arial" charset="0"/>
                <a:ea typeface="+mn-ea"/>
                <a:cs typeface="Arial" charset="0"/>
              </a:defRPr>
            </a:lvl1pPr>
          </a:lstStyle>
          <a:p>
            <a:pPr defTabSz="457200"/>
            <a:r>
              <a:rPr lang="en-GB" sz="1400" b="1" dirty="0" smtClean="0">
                <a:solidFill>
                  <a:srgbClr val="0D0D0D"/>
                </a:solidFill>
              </a:rPr>
              <a:t>Living Planet Report 2014</a:t>
            </a:r>
            <a:endParaRPr lang="en-US" sz="1400" dirty="0">
              <a:solidFill>
                <a:srgbClr val="0D0D0D"/>
              </a:solidFill>
            </a:endParaRPr>
          </a:p>
        </p:txBody>
      </p:sp>
      <p:sp>
        <p:nvSpPr>
          <p:cNvPr id="8" name="Text Placeholder 7"/>
          <p:cNvSpPr>
            <a:spLocks noGrp="1"/>
          </p:cNvSpPr>
          <p:nvPr>
            <p:ph type="body" sz="quarter" idx="13" hasCustomPrompt="1"/>
          </p:nvPr>
        </p:nvSpPr>
        <p:spPr>
          <a:xfrm>
            <a:off x="827584" y="519706"/>
            <a:ext cx="4795466" cy="461022"/>
          </a:xfrm>
          <a:noFill/>
          <a:ln w="9525">
            <a:noFill/>
            <a:miter lim="800000"/>
            <a:headEnd/>
            <a:tailEnd/>
          </a:ln>
        </p:spPr>
        <p:txBody>
          <a:bodyPr>
            <a:normAutofit/>
          </a:bodyPr>
          <a:lstStyle>
            <a:lvl1pPr marL="0" indent="0" algn="l" defTabSz="457200" rtl="0" fontAlgn="base">
              <a:spcBef>
                <a:spcPct val="0"/>
              </a:spcBef>
              <a:spcAft>
                <a:spcPct val="0"/>
              </a:spcAft>
              <a:buNone/>
              <a:defRPr lang="en-US" sz="2400" kern="1200" dirty="0" smtClean="0">
                <a:solidFill>
                  <a:srgbClr val="8ABE34"/>
                </a:solidFill>
                <a:latin typeface="Arial" charset="0"/>
                <a:ea typeface="+mn-ea"/>
                <a:cs typeface="Arial" charset="0"/>
              </a:defRPr>
            </a:lvl1pPr>
          </a:lstStyle>
          <a:p>
            <a:pPr lvl="0"/>
            <a:r>
              <a:rPr lang="en-US" dirty="0" smtClean="0"/>
              <a:t>Click to enter Page title</a:t>
            </a:r>
          </a:p>
        </p:txBody>
      </p:sp>
      <p:cxnSp>
        <p:nvCxnSpPr>
          <p:cNvPr id="11" name="Straight Connector 10"/>
          <p:cNvCxnSpPr/>
          <p:nvPr/>
        </p:nvCxnSpPr>
        <p:spPr>
          <a:xfrm>
            <a:off x="928689" y="980728"/>
            <a:ext cx="7956000" cy="0"/>
          </a:xfrm>
          <a:prstGeom prst="line">
            <a:avLst/>
          </a:prstGeom>
          <a:ln w="6350">
            <a:solidFill>
              <a:schemeClr val="tx1">
                <a:lumMod val="75000"/>
                <a:lumOff val="25000"/>
              </a:schemeClr>
            </a:solidFill>
          </a:ln>
          <a:effectLst/>
        </p:spPr>
        <p:style>
          <a:lnRef idx="2">
            <a:schemeClr val="accent1"/>
          </a:lnRef>
          <a:fillRef idx="0">
            <a:schemeClr val="accent1"/>
          </a:fillRef>
          <a:effectRef idx="1">
            <a:schemeClr val="accent1"/>
          </a:effectRef>
          <a:fontRef idx="minor">
            <a:schemeClr val="tx1"/>
          </a:fontRef>
        </p:style>
      </p:cxnSp>
      <p:cxnSp>
        <p:nvCxnSpPr>
          <p:cNvPr id="12" name="Straight Connector 11"/>
          <p:cNvCxnSpPr/>
          <p:nvPr userDrawn="1"/>
        </p:nvCxnSpPr>
        <p:spPr>
          <a:xfrm>
            <a:off x="928689" y="6597352"/>
            <a:ext cx="7956000" cy="0"/>
          </a:xfrm>
          <a:prstGeom prst="line">
            <a:avLst/>
          </a:prstGeom>
          <a:ln w="6350">
            <a:solidFill>
              <a:schemeClr val="tx1">
                <a:lumMod val="75000"/>
                <a:lumOff val="25000"/>
              </a:schemeClr>
            </a:solidFill>
          </a:ln>
          <a:effectLst/>
        </p:spPr>
        <p:style>
          <a:lnRef idx="2">
            <a:schemeClr val="accent1"/>
          </a:lnRef>
          <a:fillRef idx="0">
            <a:schemeClr val="accent1"/>
          </a:fillRef>
          <a:effectRef idx="1">
            <a:schemeClr val="accent1"/>
          </a:effectRef>
          <a:fontRef idx="minor">
            <a:schemeClr val="tx1"/>
          </a:fontRef>
        </p:style>
      </p:cxnSp>
      <p:sp>
        <p:nvSpPr>
          <p:cNvPr id="14" name="Picture Placeholder 13"/>
          <p:cNvSpPr>
            <a:spLocks noGrp="1"/>
          </p:cNvSpPr>
          <p:nvPr>
            <p:ph type="pic" sz="quarter" idx="14"/>
          </p:nvPr>
        </p:nvSpPr>
        <p:spPr>
          <a:xfrm>
            <a:off x="928662" y="1557338"/>
            <a:ext cx="6480175" cy="4535487"/>
          </a:xfrm>
        </p:spPr>
        <p:txBody>
          <a:bodyPr/>
          <a:lstStyle/>
          <a:p>
            <a:endParaRPr lang="en-GB"/>
          </a:p>
        </p:txBody>
      </p:sp>
      <p:sp>
        <p:nvSpPr>
          <p:cNvPr id="15" name="Text Placeholder 7"/>
          <p:cNvSpPr>
            <a:spLocks noGrp="1"/>
          </p:cNvSpPr>
          <p:nvPr>
            <p:ph type="body" sz="quarter" idx="15" hasCustomPrompt="1"/>
          </p:nvPr>
        </p:nvSpPr>
        <p:spPr>
          <a:xfrm>
            <a:off x="827584" y="1052736"/>
            <a:ext cx="4795466" cy="461022"/>
          </a:xfrm>
          <a:noFill/>
          <a:ln w="9525">
            <a:noFill/>
            <a:miter lim="800000"/>
            <a:headEnd/>
            <a:tailEnd/>
          </a:ln>
        </p:spPr>
        <p:txBody>
          <a:bodyPr>
            <a:normAutofit/>
          </a:bodyPr>
          <a:lstStyle>
            <a:lvl1pPr marL="0" indent="0" algn="l" defTabSz="457200" rtl="0" fontAlgn="base">
              <a:spcBef>
                <a:spcPct val="0"/>
              </a:spcBef>
              <a:spcAft>
                <a:spcPct val="0"/>
              </a:spcAft>
              <a:buNone/>
              <a:defRPr lang="en-US" sz="1600" b="1" kern="1200" dirty="0" smtClean="0">
                <a:solidFill>
                  <a:schemeClr val="tx1"/>
                </a:solidFill>
                <a:latin typeface="Arial" charset="0"/>
                <a:ea typeface="+mn-ea"/>
                <a:cs typeface="Arial" charset="0"/>
              </a:defRPr>
            </a:lvl1pPr>
          </a:lstStyle>
          <a:p>
            <a:pPr lvl="0"/>
            <a:r>
              <a:rPr lang="en-US" dirty="0" smtClean="0"/>
              <a:t>Click to enter Page title</a:t>
            </a:r>
          </a:p>
        </p:txBody>
      </p:sp>
    </p:spTree>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userDrawn="1">
  <p:cSld name="4_WWF Green:  page title green two lines body no bullets">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a:xfrm>
            <a:off x="5796136" y="6237312"/>
            <a:ext cx="3184460" cy="365125"/>
          </a:xfrm>
          <a:prstGeom prst="rect">
            <a:avLst/>
          </a:prstGeom>
        </p:spPr>
        <p:txBody>
          <a:bodyPr/>
          <a:lstStyle>
            <a:lvl1pPr>
              <a:defRPr/>
            </a:lvl1pPr>
          </a:lstStyle>
          <a:p>
            <a:r>
              <a:rPr lang="en-IE" dirty="0" smtClean="0"/>
              <a:t>Source</a:t>
            </a:r>
            <a:endParaRPr lang="en-IE" dirty="0"/>
          </a:p>
        </p:txBody>
      </p:sp>
      <p:sp>
        <p:nvSpPr>
          <p:cNvPr id="6" name="Title 9"/>
          <p:cNvSpPr>
            <a:spLocks noGrp="1"/>
          </p:cNvSpPr>
          <p:nvPr>
            <p:ph type="title" hasCustomPrompt="1"/>
          </p:nvPr>
        </p:nvSpPr>
        <p:spPr>
          <a:xfrm>
            <a:off x="5857884" y="142853"/>
            <a:ext cx="3143272" cy="261811"/>
          </a:xfrm>
          <a:noFill/>
          <a:ln w="9525">
            <a:noFill/>
            <a:miter lim="800000"/>
            <a:headEnd/>
            <a:tailEnd/>
          </a:ln>
        </p:spPr>
        <p:txBody>
          <a:bodyPr>
            <a:noAutofit/>
          </a:bodyPr>
          <a:lstStyle>
            <a:lvl1pPr algn="r" defTabSz="457200" rtl="0" fontAlgn="base">
              <a:spcBef>
                <a:spcPct val="0"/>
              </a:spcBef>
              <a:spcAft>
                <a:spcPct val="0"/>
              </a:spcAft>
              <a:defRPr lang="en-US" sz="1200" b="0" kern="1200" baseline="0" dirty="0">
                <a:solidFill>
                  <a:srgbClr val="404040"/>
                </a:solidFill>
                <a:latin typeface="Arial" charset="0"/>
                <a:ea typeface="+mn-ea"/>
                <a:cs typeface="Arial" charset="0"/>
              </a:defRPr>
            </a:lvl1pPr>
          </a:lstStyle>
          <a:p>
            <a:pPr defTabSz="457200"/>
            <a:r>
              <a:rPr lang="en-GB" sz="1400" b="1" dirty="0" smtClean="0">
                <a:solidFill>
                  <a:srgbClr val="0D0D0D"/>
                </a:solidFill>
              </a:rPr>
              <a:t>Living Planet Report 2014</a:t>
            </a:r>
            <a:endParaRPr lang="en-US" sz="1400" dirty="0">
              <a:solidFill>
                <a:srgbClr val="0D0D0D"/>
              </a:solidFill>
            </a:endParaRPr>
          </a:p>
        </p:txBody>
      </p:sp>
      <p:sp>
        <p:nvSpPr>
          <p:cNvPr id="8" name="Text Placeholder 7"/>
          <p:cNvSpPr>
            <a:spLocks noGrp="1"/>
          </p:cNvSpPr>
          <p:nvPr>
            <p:ph type="body" sz="quarter" idx="13" hasCustomPrompt="1"/>
          </p:nvPr>
        </p:nvSpPr>
        <p:spPr>
          <a:xfrm>
            <a:off x="827584" y="519706"/>
            <a:ext cx="4795466" cy="461022"/>
          </a:xfrm>
          <a:noFill/>
          <a:ln w="9525">
            <a:noFill/>
            <a:miter lim="800000"/>
            <a:headEnd/>
            <a:tailEnd/>
          </a:ln>
        </p:spPr>
        <p:txBody>
          <a:bodyPr>
            <a:normAutofit/>
          </a:bodyPr>
          <a:lstStyle>
            <a:lvl1pPr marL="0" indent="0" algn="l" defTabSz="457200" rtl="0" fontAlgn="base">
              <a:spcBef>
                <a:spcPct val="0"/>
              </a:spcBef>
              <a:spcAft>
                <a:spcPct val="0"/>
              </a:spcAft>
              <a:buNone/>
              <a:defRPr lang="en-US" sz="2400" kern="1200" dirty="0" smtClean="0">
                <a:solidFill>
                  <a:srgbClr val="8ABE34"/>
                </a:solidFill>
                <a:latin typeface="Arial" charset="0"/>
                <a:ea typeface="+mn-ea"/>
                <a:cs typeface="Arial" charset="0"/>
              </a:defRPr>
            </a:lvl1pPr>
          </a:lstStyle>
          <a:p>
            <a:pPr lvl="0"/>
            <a:r>
              <a:rPr lang="en-US" dirty="0" smtClean="0"/>
              <a:t>Click to enter Page title</a:t>
            </a:r>
          </a:p>
        </p:txBody>
      </p:sp>
      <p:cxnSp>
        <p:nvCxnSpPr>
          <p:cNvPr id="11" name="Straight Connector 10"/>
          <p:cNvCxnSpPr/>
          <p:nvPr/>
        </p:nvCxnSpPr>
        <p:spPr>
          <a:xfrm>
            <a:off x="928689" y="980728"/>
            <a:ext cx="7956000" cy="0"/>
          </a:xfrm>
          <a:prstGeom prst="line">
            <a:avLst/>
          </a:prstGeom>
          <a:ln w="6350">
            <a:solidFill>
              <a:schemeClr val="tx1">
                <a:lumMod val="75000"/>
                <a:lumOff val="25000"/>
              </a:schemeClr>
            </a:solidFill>
          </a:ln>
          <a:effectLst/>
        </p:spPr>
        <p:style>
          <a:lnRef idx="2">
            <a:schemeClr val="accent1"/>
          </a:lnRef>
          <a:fillRef idx="0">
            <a:schemeClr val="accent1"/>
          </a:fillRef>
          <a:effectRef idx="1">
            <a:schemeClr val="accent1"/>
          </a:effectRef>
          <a:fontRef idx="minor">
            <a:schemeClr val="tx1"/>
          </a:fontRef>
        </p:style>
      </p:cxnSp>
      <p:cxnSp>
        <p:nvCxnSpPr>
          <p:cNvPr id="12" name="Straight Connector 11"/>
          <p:cNvCxnSpPr/>
          <p:nvPr userDrawn="1"/>
        </p:nvCxnSpPr>
        <p:spPr>
          <a:xfrm>
            <a:off x="928689" y="6597352"/>
            <a:ext cx="7956000" cy="0"/>
          </a:xfrm>
          <a:prstGeom prst="line">
            <a:avLst/>
          </a:prstGeom>
          <a:ln w="6350">
            <a:solidFill>
              <a:schemeClr val="tx1">
                <a:lumMod val="75000"/>
                <a:lumOff val="25000"/>
              </a:schemeClr>
            </a:solidFill>
          </a:ln>
          <a:effectLst/>
        </p:spPr>
        <p:style>
          <a:lnRef idx="2">
            <a:schemeClr val="accent1"/>
          </a:lnRef>
          <a:fillRef idx="0">
            <a:schemeClr val="accent1"/>
          </a:fillRef>
          <a:effectRef idx="1">
            <a:schemeClr val="accent1"/>
          </a:effectRef>
          <a:fontRef idx="minor">
            <a:schemeClr val="tx1"/>
          </a:fontRef>
        </p:style>
      </p:cxnSp>
      <p:sp>
        <p:nvSpPr>
          <p:cNvPr id="14" name="Picture Placeholder 13"/>
          <p:cNvSpPr>
            <a:spLocks noGrp="1"/>
          </p:cNvSpPr>
          <p:nvPr>
            <p:ph type="pic" sz="quarter" idx="14"/>
          </p:nvPr>
        </p:nvSpPr>
        <p:spPr>
          <a:xfrm>
            <a:off x="928662" y="1557338"/>
            <a:ext cx="6480175" cy="4535487"/>
          </a:xfrm>
        </p:spPr>
        <p:txBody>
          <a:bodyPr/>
          <a:lstStyle/>
          <a:p>
            <a:endParaRPr lang="en-GB"/>
          </a:p>
        </p:txBody>
      </p:sp>
      <p:sp>
        <p:nvSpPr>
          <p:cNvPr id="15" name="Text Placeholder 7"/>
          <p:cNvSpPr>
            <a:spLocks noGrp="1"/>
          </p:cNvSpPr>
          <p:nvPr>
            <p:ph type="body" sz="quarter" idx="15" hasCustomPrompt="1"/>
          </p:nvPr>
        </p:nvSpPr>
        <p:spPr>
          <a:xfrm>
            <a:off x="827584" y="1052736"/>
            <a:ext cx="4795466" cy="461022"/>
          </a:xfrm>
          <a:noFill/>
          <a:ln w="9525">
            <a:noFill/>
            <a:miter lim="800000"/>
            <a:headEnd/>
            <a:tailEnd/>
          </a:ln>
        </p:spPr>
        <p:txBody>
          <a:bodyPr>
            <a:normAutofit/>
          </a:bodyPr>
          <a:lstStyle>
            <a:lvl1pPr marL="0" indent="0" algn="l" defTabSz="457200" rtl="0" fontAlgn="base">
              <a:spcBef>
                <a:spcPct val="0"/>
              </a:spcBef>
              <a:spcAft>
                <a:spcPct val="0"/>
              </a:spcAft>
              <a:buNone/>
              <a:defRPr lang="en-US" sz="1600" b="1" kern="1200" dirty="0" smtClean="0">
                <a:solidFill>
                  <a:schemeClr val="tx1"/>
                </a:solidFill>
                <a:latin typeface="Arial" charset="0"/>
                <a:ea typeface="+mn-ea"/>
                <a:cs typeface="Arial" charset="0"/>
              </a:defRPr>
            </a:lvl1pPr>
          </a:lstStyle>
          <a:p>
            <a:pPr lvl="0"/>
            <a:r>
              <a:rPr lang="en-US" dirty="0" smtClean="0"/>
              <a:t>Click to enter Page title</a:t>
            </a:r>
          </a:p>
        </p:txBody>
      </p:sp>
    </p:spTree>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userDrawn="1">
  <p:cSld name="6_WWF Green:  page title green two lines body no bullets">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a:xfrm>
            <a:off x="5796136" y="6237312"/>
            <a:ext cx="3184460" cy="365125"/>
          </a:xfrm>
          <a:prstGeom prst="rect">
            <a:avLst/>
          </a:prstGeom>
        </p:spPr>
        <p:txBody>
          <a:bodyPr/>
          <a:lstStyle>
            <a:lvl1pPr>
              <a:defRPr/>
            </a:lvl1pPr>
          </a:lstStyle>
          <a:p>
            <a:r>
              <a:rPr lang="en-IE" dirty="0" smtClean="0"/>
              <a:t>Source</a:t>
            </a:r>
            <a:endParaRPr lang="en-IE" dirty="0"/>
          </a:p>
        </p:txBody>
      </p:sp>
      <p:sp>
        <p:nvSpPr>
          <p:cNvPr id="6" name="Title 9"/>
          <p:cNvSpPr>
            <a:spLocks noGrp="1"/>
          </p:cNvSpPr>
          <p:nvPr>
            <p:ph type="title" hasCustomPrompt="1"/>
          </p:nvPr>
        </p:nvSpPr>
        <p:spPr>
          <a:xfrm>
            <a:off x="5857884" y="142853"/>
            <a:ext cx="3143272" cy="261811"/>
          </a:xfrm>
          <a:noFill/>
          <a:ln w="9525">
            <a:noFill/>
            <a:miter lim="800000"/>
            <a:headEnd/>
            <a:tailEnd/>
          </a:ln>
        </p:spPr>
        <p:txBody>
          <a:bodyPr>
            <a:noAutofit/>
          </a:bodyPr>
          <a:lstStyle>
            <a:lvl1pPr algn="r" defTabSz="457200" rtl="0" fontAlgn="base">
              <a:spcBef>
                <a:spcPct val="0"/>
              </a:spcBef>
              <a:spcAft>
                <a:spcPct val="0"/>
              </a:spcAft>
              <a:defRPr lang="en-US" sz="1200" b="0" kern="1200" baseline="0" dirty="0">
                <a:solidFill>
                  <a:srgbClr val="404040"/>
                </a:solidFill>
                <a:latin typeface="Arial" charset="0"/>
                <a:ea typeface="+mn-ea"/>
                <a:cs typeface="Arial" charset="0"/>
              </a:defRPr>
            </a:lvl1pPr>
          </a:lstStyle>
          <a:p>
            <a:pPr defTabSz="457200"/>
            <a:r>
              <a:rPr lang="en-GB" sz="1400" b="1" dirty="0" smtClean="0">
                <a:solidFill>
                  <a:srgbClr val="0D0D0D"/>
                </a:solidFill>
              </a:rPr>
              <a:t>Living Planet Report 2014</a:t>
            </a:r>
            <a:endParaRPr lang="en-US" sz="1400" dirty="0">
              <a:solidFill>
                <a:srgbClr val="0D0D0D"/>
              </a:solidFill>
            </a:endParaRPr>
          </a:p>
        </p:txBody>
      </p:sp>
      <p:sp>
        <p:nvSpPr>
          <p:cNvPr id="8" name="Text Placeholder 7"/>
          <p:cNvSpPr>
            <a:spLocks noGrp="1"/>
          </p:cNvSpPr>
          <p:nvPr>
            <p:ph type="body" sz="quarter" idx="13" hasCustomPrompt="1"/>
          </p:nvPr>
        </p:nvSpPr>
        <p:spPr>
          <a:xfrm>
            <a:off x="827584" y="519706"/>
            <a:ext cx="4795466" cy="461022"/>
          </a:xfrm>
          <a:noFill/>
          <a:ln w="9525">
            <a:noFill/>
            <a:miter lim="800000"/>
            <a:headEnd/>
            <a:tailEnd/>
          </a:ln>
        </p:spPr>
        <p:txBody>
          <a:bodyPr>
            <a:normAutofit/>
          </a:bodyPr>
          <a:lstStyle>
            <a:lvl1pPr marL="0" indent="0" algn="l" defTabSz="457200" rtl="0" fontAlgn="base">
              <a:spcBef>
                <a:spcPct val="0"/>
              </a:spcBef>
              <a:spcAft>
                <a:spcPct val="0"/>
              </a:spcAft>
              <a:buNone/>
              <a:defRPr lang="en-US" sz="2400" kern="1200" dirty="0" smtClean="0">
                <a:solidFill>
                  <a:srgbClr val="8ABE34"/>
                </a:solidFill>
                <a:latin typeface="Arial" charset="0"/>
                <a:ea typeface="+mn-ea"/>
                <a:cs typeface="Arial" charset="0"/>
              </a:defRPr>
            </a:lvl1pPr>
          </a:lstStyle>
          <a:p>
            <a:pPr lvl="0"/>
            <a:r>
              <a:rPr lang="en-US" dirty="0" smtClean="0"/>
              <a:t>Click to enter Page title</a:t>
            </a:r>
          </a:p>
        </p:txBody>
      </p:sp>
      <p:cxnSp>
        <p:nvCxnSpPr>
          <p:cNvPr id="11" name="Straight Connector 10"/>
          <p:cNvCxnSpPr/>
          <p:nvPr/>
        </p:nvCxnSpPr>
        <p:spPr>
          <a:xfrm>
            <a:off x="928689" y="980728"/>
            <a:ext cx="7956000" cy="0"/>
          </a:xfrm>
          <a:prstGeom prst="line">
            <a:avLst/>
          </a:prstGeom>
          <a:ln w="6350">
            <a:solidFill>
              <a:schemeClr val="tx1">
                <a:lumMod val="75000"/>
                <a:lumOff val="25000"/>
              </a:schemeClr>
            </a:solidFill>
          </a:ln>
          <a:effectLst/>
        </p:spPr>
        <p:style>
          <a:lnRef idx="2">
            <a:schemeClr val="accent1"/>
          </a:lnRef>
          <a:fillRef idx="0">
            <a:schemeClr val="accent1"/>
          </a:fillRef>
          <a:effectRef idx="1">
            <a:schemeClr val="accent1"/>
          </a:effectRef>
          <a:fontRef idx="minor">
            <a:schemeClr val="tx1"/>
          </a:fontRef>
        </p:style>
      </p:cxnSp>
      <p:cxnSp>
        <p:nvCxnSpPr>
          <p:cNvPr id="12" name="Straight Connector 11"/>
          <p:cNvCxnSpPr/>
          <p:nvPr userDrawn="1"/>
        </p:nvCxnSpPr>
        <p:spPr>
          <a:xfrm>
            <a:off x="928689" y="6597352"/>
            <a:ext cx="7956000" cy="0"/>
          </a:xfrm>
          <a:prstGeom prst="line">
            <a:avLst/>
          </a:prstGeom>
          <a:ln w="6350">
            <a:solidFill>
              <a:schemeClr val="tx1">
                <a:lumMod val="75000"/>
                <a:lumOff val="25000"/>
              </a:schemeClr>
            </a:solidFill>
          </a:ln>
          <a:effectLst/>
        </p:spPr>
        <p:style>
          <a:lnRef idx="2">
            <a:schemeClr val="accent1"/>
          </a:lnRef>
          <a:fillRef idx="0">
            <a:schemeClr val="accent1"/>
          </a:fillRef>
          <a:effectRef idx="1">
            <a:schemeClr val="accent1"/>
          </a:effectRef>
          <a:fontRef idx="minor">
            <a:schemeClr val="tx1"/>
          </a:fontRef>
        </p:style>
      </p:cxnSp>
      <p:sp>
        <p:nvSpPr>
          <p:cNvPr id="14" name="Picture Placeholder 13"/>
          <p:cNvSpPr>
            <a:spLocks noGrp="1"/>
          </p:cNvSpPr>
          <p:nvPr>
            <p:ph type="pic" sz="quarter" idx="14"/>
          </p:nvPr>
        </p:nvSpPr>
        <p:spPr>
          <a:xfrm>
            <a:off x="928662" y="1557338"/>
            <a:ext cx="6480175" cy="4535487"/>
          </a:xfrm>
        </p:spPr>
        <p:txBody>
          <a:bodyPr/>
          <a:lstStyle/>
          <a:p>
            <a:endParaRPr lang="en-GB"/>
          </a:p>
        </p:txBody>
      </p:sp>
      <p:sp>
        <p:nvSpPr>
          <p:cNvPr id="15" name="Text Placeholder 7"/>
          <p:cNvSpPr>
            <a:spLocks noGrp="1"/>
          </p:cNvSpPr>
          <p:nvPr>
            <p:ph type="body" sz="quarter" idx="15" hasCustomPrompt="1"/>
          </p:nvPr>
        </p:nvSpPr>
        <p:spPr>
          <a:xfrm>
            <a:off x="827584" y="1052736"/>
            <a:ext cx="4795466" cy="461022"/>
          </a:xfrm>
          <a:noFill/>
          <a:ln w="9525">
            <a:noFill/>
            <a:miter lim="800000"/>
            <a:headEnd/>
            <a:tailEnd/>
          </a:ln>
        </p:spPr>
        <p:txBody>
          <a:bodyPr>
            <a:normAutofit/>
          </a:bodyPr>
          <a:lstStyle>
            <a:lvl1pPr marL="0" indent="0" algn="l" defTabSz="457200" rtl="0" fontAlgn="base">
              <a:spcBef>
                <a:spcPct val="0"/>
              </a:spcBef>
              <a:spcAft>
                <a:spcPct val="0"/>
              </a:spcAft>
              <a:buNone/>
              <a:defRPr lang="en-US" sz="1600" b="1" kern="1200" dirty="0" smtClean="0">
                <a:solidFill>
                  <a:schemeClr val="tx1"/>
                </a:solidFill>
                <a:latin typeface="Arial" charset="0"/>
                <a:ea typeface="+mn-ea"/>
                <a:cs typeface="Arial" charset="0"/>
              </a:defRPr>
            </a:lvl1pPr>
          </a:lstStyle>
          <a:p>
            <a:pPr lvl="0"/>
            <a:r>
              <a:rPr lang="en-US" dirty="0" smtClean="0"/>
              <a:t>Click to enter Page title</a:t>
            </a:r>
          </a:p>
        </p:txBody>
      </p:sp>
    </p:spTree>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userDrawn="1">
  <p:cSld name="7_WWF Green:  page title green two lines body no bullets">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a:xfrm>
            <a:off x="5796136" y="6237312"/>
            <a:ext cx="3184460" cy="365125"/>
          </a:xfrm>
          <a:prstGeom prst="rect">
            <a:avLst/>
          </a:prstGeom>
        </p:spPr>
        <p:txBody>
          <a:bodyPr/>
          <a:lstStyle>
            <a:lvl1pPr>
              <a:defRPr/>
            </a:lvl1pPr>
          </a:lstStyle>
          <a:p>
            <a:r>
              <a:rPr lang="en-IE" dirty="0" smtClean="0"/>
              <a:t>Source</a:t>
            </a:r>
            <a:endParaRPr lang="en-IE" dirty="0"/>
          </a:p>
        </p:txBody>
      </p:sp>
      <p:sp>
        <p:nvSpPr>
          <p:cNvPr id="6" name="Title 9"/>
          <p:cNvSpPr>
            <a:spLocks noGrp="1"/>
          </p:cNvSpPr>
          <p:nvPr>
            <p:ph type="title" hasCustomPrompt="1"/>
          </p:nvPr>
        </p:nvSpPr>
        <p:spPr>
          <a:xfrm>
            <a:off x="5857884" y="142853"/>
            <a:ext cx="3143272" cy="261811"/>
          </a:xfrm>
          <a:noFill/>
          <a:ln w="9525">
            <a:noFill/>
            <a:miter lim="800000"/>
            <a:headEnd/>
            <a:tailEnd/>
          </a:ln>
        </p:spPr>
        <p:txBody>
          <a:bodyPr>
            <a:noAutofit/>
          </a:bodyPr>
          <a:lstStyle>
            <a:lvl1pPr algn="r" defTabSz="457200" rtl="0" fontAlgn="base">
              <a:spcBef>
                <a:spcPct val="0"/>
              </a:spcBef>
              <a:spcAft>
                <a:spcPct val="0"/>
              </a:spcAft>
              <a:defRPr lang="en-US" sz="1200" b="0" kern="1200" baseline="0" dirty="0">
                <a:solidFill>
                  <a:srgbClr val="404040"/>
                </a:solidFill>
                <a:latin typeface="Arial" charset="0"/>
                <a:ea typeface="+mn-ea"/>
                <a:cs typeface="Arial" charset="0"/>
              </a:defRPr>
            </a:lvl1pPr>
          </a:lstStyle>
          <a:p>
            <a:pPr defTabSz="457200"/>
            <a:r>
              <a:rPr lang="en-GB" sz="1400" b="1" dirty="0" smtClean="0">
                <a:solidFill>
                  <a:srgbClr val="0D0D0D"/>
                </a:solidFill>
              </a:rPr>
              <a:t>Living Planet Report 2014</a:t>
            </a:r>
            <a:endParaRPr lang="en-US" sz="1400" dirty="0">
              <a:solidFill>
                <a:srgbClr val="0D0D0D"/>
              </a:solidFill>
            </a:endParaRPr>
          </a:p>
        </p:txBody>
      </p:sp>
      <p:sp>
        <p:nvSpPr>
          <p:cNvPr id="8" name="Text Placeholder 7"/>
          <p:cNvSpPr>
            <a:spLocks noGrp="1"/>
          </p:cNvSpPr>
          <p:nvPr>
            <p:ph type="body" sz="quarter" idx="13" hasCustomPrompt="1"/>
          </p:nvPr>
        </p:nvSpPr>
        <p:spPr>
          <a:xfrm>
            <a:off x="827584" y="519706"/>
            <a:ext cx="4795466" cy="461022"/>
          </a:xfrm>
          <a:noFill/>
          <a:ln w="9525">
            <a:noFill/>
            <a:miter lim="800000"/>
            <a:headEnd/>
            <a:tailEnd/>
          </a:ln>
        </p:spPr>
        <p:txBody>
          <a:bodyPr>
            <a:normAutofit/>
          </a:bodyPr>
          <a:lstStyle>
            <a:lvl1pPr marL="0" indent="0" algn="l" defTabSz="457200" rtl="0" fontAlgn="base">
              <a:spcBef>
                <a:spcPct val="0"/>
              </a:spcBef>
              <a:spcAft>
                <a:spcPct val="0"/>
              </a:spcAft>
              <a:buNone/>
              <a:defRPr lang="en-US" sz="2400" kern="1200" dirty="0" smtClean="0">
                <a:solidFill>
                  <a:srgbClr val="8ABE34"/>
                </a:solidFill>
                <a:latin typeface="Arial" charset="0"/>
                <a:ea typeface="+mn-ea"/>
                <a:cs typeface="Arial" charset="0"/>
              </a:defRPr>
            </a:lvl1pPr>
          </a:lstStyle>
          <a:p>
            <a:pPr lvl="0"/>
            <a:r>
              <a:rPr lang="en-US" dirty="0" smtClean="0"/>
              <a:t>Click to enter Page title</a:t>
            </a:r>
          </a:p>
        </p:txBody>
      </p:sp>
      <p:cxnSp>
        <p:nvCxnSpPr>
          <p:cNvPr id="11" name="Straight Connector 10"/>
          <p:cNvCxnSpPr/>
          <p:nvPr/>
        </p:nvCxnSpPr>
        <p:spPr>
          <a:xfrm>
            <a:off x="928689" y="980728"/>
            <a:ext cx="7956000" cy="0"/>
          </a:xfrm>
          <a:prstGeom prst="line">
            <a:avLst/>
          </a:prstGeom>
          <a:ln w="6350">
            <a:solidFill>
              <a:schemeClr val="tx1">
                <a:lumMod val="75000"/>
                <a:lumOff val="25000"/>
              </a:schemeClr>
            </a:solidFill>
          </a:ln>
          <a:effectLst/>
        </p:spPr>
        <p:style>
          <a:lnRef idx="2">
            <a:schemeClr val="accent1"/>
          </a:lnRef>
          <a:fillRef idx="0">
            <a:schemeClr val="accent1"/>
          </a:fillRef>
          <a:effectRef idx="1">
            <a:schemeClr val="accent1"/>
          </a:effectRef>
          <a:fontRef idx="minor">
            <a:schemeClr val="tx1"/>
          </a:fontRef>
        </p:style>
      </p:cxnSp>
      <p:cxnSp>
        <p:nvCxnSpPr>
          <p:cNvPr id="12" name="Straight Connector 11"/>
          <p:cNvCxnSpPr/>
          <p:nvPr userDrawn="1"/>
        </p:nvCxnSpPr>
        <p:spPr>
          <a:xfrm>
            <a:off x="928689" y="6597352"/>
            <a:ext cx="7956000" cy="0"/>
          </a:xfrm>
          <a:prstGeom prst="line">
            <a:avLst/>
          </a:prstGeom>
          <a:ln w="6350">
            <a:solidFill>
              <a:schemeClr val="tx1">
                <a:lumMod val="75000"/>
                <a:lumOff val="25000"/>
              </a:schemeClr>
            </a:solidFill>
          </a:ln>
          <a:effectLst/>
        </p:spPr>
        <p:style>
          <a:lnRef idx="2">
            <a:schemeClr val="accent1"/>
          </a:lnRef>
          <a:fillRef idx="0">
            <a:schemeClr val="accent1"/>
          </a:fillRef>
          <a:effectRef idx="1">
            <a:schemeClr val="accent1"/>
          </a:effectRef>
          <a:fontRef idx="minor">
            <a:schemeClr val="tx1"/>
          </a:fontRef>
        </p:style>
      </p:cxnSp>
      <p:sp>
        <p:nvSpPr>
          <p:cNvPr id="14" name="Picture Placeholder 13"/>
          <p:cNvSpPr>
            <a:spLocks noGrp="1"/>
          </p:cNvSpPr>
          <p:nvPr>
            <p:ph type="pic" sz="quarter" idx="14"/>
          </p:nvPr>
        </p:nvSpPr>
        <p:spPr>
          <a:xfrm>
            <a:off x="928662" y="1557338"/>
            <a:ext cx="6480175" cy="4535487"/>
          </a:xfrm>
        </p:spPr>
        <p:txBody>
          <a:bodyPr/>
          <a:lstStyle/>
          <a:p>
            <a:endParaRPr lang="en-GB"/>
          </a:p>
        </p:txBody>
      </p:sp>
      <p:sp>
        <p:nvSpPr>
          <p:cNvPr id="15" name="Text Placeholder 7"/>
          <p:cNvSpPr>
            <a:spLocks noGrp="1"/>
          </p:cNvSpPr>
          <p:nvPr>
            <p:ph type="body" sz="quarter" idx="15" hasCustomPrompt="1"/>
          </p:nvPr>
        </p:nvSpPr>
        <p:spPr>
          <a:xfrm>
            <a:off x="827584" y="1052736"/>
            <a:ext cx="4795466" cy="461022"/>
          </a:xfrm>
          <a:noFill/>
          <a:ln w="9525">
            <a:noFill/>
            <a:miter lim="800000"/>
            <a:headEnd/>
            <a:tailEnd/>
          </a:ln>
        </p:spPr>
        <p:txBody>
          <a:bodyPr>
            <a:normAutofit/>
          </a:bodyPr>
          <a:lstStyle>
            <a:lvl1pPr marL="0" indent="0" algn="l" defTabSz="457200" rtl="0" fontAlgn="base">
              <a:spcBef>
                <a:spcPct val="0"/>
              </a:spcBef>
              <a:spcAft>
                <a:spcPct val="0"/>
              </a:spcAft>
              <a:buNone/>
              <a:defRPr lang="en-US" sz="1600" b="1" kern="1200" dirty="0" smtClean="0">
                <a:solidFill>
                  <a:schemeClr val="tx1"/>
                </a:solidFill>
                <a:latin typeface="Arial" charset="0"/>
                <a:ea typeface="+mn-ea"/>
                <a:cs typeface="Arial" charset="0"/>
              </a:defRPr>
            </a:lvl1pPr>
          </a:lstStyle>
          <a:p>
            <a:pPr lvl="0"/>
            <a:r>
              <a:rPr lang="en-US" dirty="0" smtClean="0"/>
              <a:t>Click to enter Page title</a:t>
            </a:r>
          </a:p>
        </p:txBody>
      </p:sp>
    </p:spTree>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userDrawn="1">
  <p:cSld name="8_WWF Green:  page title green two lines body no bullets">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a:xfrm>
            <a:off x="5796136" y="6237312"/>
            <a:ext cx="3184460" cy="365125"/>
          </a:xfrm>
          <a:prstGeom prst="rect">
            <a:avLst/>
          </a:prstGeom>
        </p:spPr>
        <p:txBody>
          <a:bodyPr/>
          <a:lstStyle>
            <a:lvl1pPr>
              <a:defRPr/>
            </a:lvl1pPr>
          </a:lstStyle>
          <a:p>
            <a:r>
              <a:rPr lang="en-IE" dirty="0" smtClean="0"/>
              <a:t>Source</a:t>
            </a:r>
            <a:endParaRPr lang="en-IE" dirty="0"/>
          </a:p>
        </p:txBody>
      </p:sp>
      <p:sp>
        <p:nvSpPr>
          <p:cNvPr id="6" name="Title 9"/>
          <p:cNvSpPr>
            <a:spLocks noGrp="1"/>
          </p:cNvSpPr>
          <p:nvPr>
            <p:ph type="title" hasCustomPrompt="1"/>
          </p:nvPr>
        </p:nvSpPr>
        <p:spPr>
          <a:xfrm>
            <a:off x="5857884" y="142853"/>
            <a:ext cx="3143272" cy="261811"/>
          </a:xfrm>
          <a:noFill/>
          <a:ln w="9525">
            <a:noFill/>
            <a:miter lim="800000"/>
            <a:headEnd/>
            <a:tailEnd/>
          </a:ln>
        </p:spPr>
        <p:txBody>
          <a:bodyPr>
            <a:noAutofit/>
          </a:bodyPr>
          <a:lstStyle>
            <a:lvl1pPr algn="r" defTabSz="457200" rtl="0" fontAlgn="base">
              <a:spcBef>
                <a:spcPct val="0"/>
              </a:spcBef>
              <a:spcAft>
                <a:spcPct val="0"/>
              </a:spcAft>
              <a:defRPr lang="en-US" sz="1200" b="0" kern="1200" baseline="0" dirty="0">
                <a:solidFill>
                  <a:srgbClr val="404040"/>
                </a:solidFill>
                <a:latin typeface="Arial" charset="0"/>
                <a:ea typeface="+mn-ea"/>
                <a:cs typeface="Arial" charset="0"/>
              </a:defRPr>
            </a:lvl1pPr>
          </a:lstStyle>
          <a:p>
            <a:pPr defTabSz="457200"/>
            <a:r>
              <a:rPr lang="en-GB" sz="1400" b="1" dirty="0" smtClean="0">
                <a:solidFill>
                  <a:srgbClr val="0D0D0D"/>
                </a:solidFill>
              </a:rPr>
              <a:t>Living Planet Report 2014</a:t>
            </a:r>
            <a:endParaRPr lang="en-US" sz="1400" dirty="0">
              <a:solidFill>
                <a:srgbClr val="0D0D0D"/>
              </a:solidFill>
            </a:endParaRPr>
          </a:p>
        </p:txBody>
      </p:sp>
      <p:sp>
        <p:nvSpPr>
          <p:cNvPr id="8" name="Text Placeholder 7"/>
          <p:cNvSpPr>
            <a:spLocks noGrp="1"/>
          </p:cNvSpPr>
          <p:nvPr>
            <p:ph type="body" sz="quarter" idx="13" hasCustomPrompt="1"/>
          </p:nvPr>
        </p:nvSpPr>
        <p:spPr>
          <a:xfrm>
            <a:off x="827584" y="519706"/>
            <a:ext cx="4795466" cy="461022"/>
          </a:xfrm>
          <a:noFill/>
          <a:ln w="9525">
            <a:noFill/>
            <a:miter lim="800000"/>
            <a:headEnd/>
            <a:tailEnd/>
          </a:ln>
        </p:spPr>
        <p:txBody>
          <a:bodyPr>
            <a:normAutofit/>
          </a:bodyPr>
          <a:lstStyle>
            <a:lvl1pPr marL="0" indent="0" algn="l" defTabSz="457200" rtl="0" fontAlgn="base">
              <a:spcBef>
                <a:spcPct val="0"/>
              </a:spcBef>
              <a:spcAft>
                <a:spcPct val="0"/>
              </a:spcAft>
              <a:buNone/>
              <a:defRPr lang="en-US" sz="2400" kern="1200" dirty="0" smtClean="0">
                <a:solidFill>
                  <a:srgbClr val="8ABE34"/>
                </a:solidFill>
                <a:latin typeface="Arial" charset="0"/>
                <a:ea typeface="+mn-ea"/>
                <a:cs typeface="Arial" charset="0"/>
              </a:defRPr>
            </a:lvl1pPr>
          </a:lstStyle>
          <a:p>
            <a:pPr lvl="0"/>
            <a:r>
              <a:rPr lang="en-US" dirty="0" smtClean="0"/>
              <a:t>Click to enter Page title</a:t>
            </a:r>
          </a:p>
        </p:txBody>
      </p:sp>
      <p:cxnSp>
        <p:nvCxnSpPr>
          <p:cNvPr id="11" name="Straight Connector 10"/>
          <p:cNvCxnSpPr/>
          <p:nvPr/>
        </p:nvCxnSpPr>
        <p:spPr>
          <a:xfrm>
            <a:off x="928689" y="980728"/>
            <a:ext cx="7956000" cy="0"/>
          </a:xfrm>
          <a:prstGeom prst="line">
            <a:avLst/>
          </a:prstGeom>
          <a:ln w="6350">
            <a:solidFill>
              <a:schemeClr val="tx1">
                <a:lumMod val="75000"/>
                <a:lumOff val="25000"/>
              </a:schemeClr>
            </a:solidFill>
          </a:ln>
          <a:effectLst/>
        </p:spPr>
        <p:style>
          <a:lnRef idx="2">
            <a:schemeClr val="accent1"/>
          </a:lnRef>
          <a:fillRef idx="0">
            <a:schemeClr val="accent1"/>
          </a:fillRef>
          <a:effectRef idx="1">
            <a:schemeClr val="accent1"/>
          </a:effectRef>
          <a:fontRef idx="minor">
            <a:schemeClr val="tx1"/>
          </a:fontRef>
        </p:style>
      </p:cxnSp>
      <p:cxnSp>
        <p:nvCxnSpPr>
          <p:cNvPr id="12" name="Straight Connector 11"/>
          <p:cNvCxnSpPr/>
          <p:nvPr userDrawn="1"/>
        </p:nvCxnSpPr>
        <p:spPr>
          <a:xfrm>
            <a:off x="928689" y="6597352"/>
            <a:ext cx="7956000" cy="0"/>
          </a:xfrm>
          <a:prstGeom prst="line">
            <a:avLst/>
          </a:prstGeom>
          <a:ln w="6350">
            <a:solidFill>
              <a:schemeClr val="tx1">
                <a:lumMod val="75000"/>
                <a:lumOff val="25000"/>
              </a:schemeClr>
            </a:solidFill>
          </a:ln>
          <a:effectLst/>
        </p:spPr>
        <p:style>
          <a:lnRef idx="2">
            <a:schemeClr val="accent1"/>
          </a:lnRef>
          <a:fillRef idx="0">
            <a:schemeClr val="accent1"/>
          </a:fillRef>
          <a:effectRef idx="1">
            <a:schemeClr val="accent1"/>
          </a:effectRef>
          <a:fontRef idx="minor">
            <a:schemeClr val="tx1"/>
          </a:fontRef>
        </p:style>
      </p:cxnSp>
      <p:sp>
        <p:nvSpPr>
          <p:cNvPr id="14" name="Picture Placeholder 13"/>
          <p:cNvSpPr>
            <a:spLocks noGrp="1"/>
          </p:cNvSpPr>
          <p:nvPr>
            <p:ph type="pic" sz="quarter" idx="14"/>
          </p:nvPr>
        </p:nvSpPr>
        <p:spPr>
          <a:xfrm>
            <a:off x="928662" y="1557338"/>
            <a:ext cx="6480175" cy="4535487"/>
          </a:xfrm>
        </p:spPr>
        <p:txBody>
          <a:bodyPr/>
          <a:lstStyle/>
          <a:p>
            <a:endParaRPr lang="en-GB"/>
          </a:p>
        </p:txBody>
      </p:sp>
      <p:sp>
        <p:nvSpPr>
          <p:cNvPr id="15" name="Text Placeholder 7"/>
          <p:cNvSpPr>
            <a:spLocks noGrp="1"/>
          </p:cNvSpPr>
          <p:nvPr>
            <p:ph type="body" sz="quarter" idx="15" hasCustomPrompt="1"/>
          </p:nvPr>
        </p:nvSpPr>
        <p:spPr>
          <a:xfrm>
            <a:off x="827584" y="1052736"/>
            <a:ext cx="4795466" cy="461022"/>
          </a:xfrm>
          <a:noFill/>
          <a:ln w="9525">
            <a:noFill/>
            <a:miter lim="800000"/>
            <a:headEnd/>
            <a:tailEnd/>
          </a:ln>
        </p:spPr>
        <p:txBody>
          <a:bodyPr>
            <a:normAutofit/>
          </a:bodyPr>
          <a:lstStyle>
            <a:lvl1pPr marL="0" indent="0" algn="l" defTabSz="457200" rtl="0" fontAlgn="base">
              <a:spcBef>
                <a:spcPct val="0"/>
              </a:spcBef>
              <a:spcAft>
                <a:spcPct val="0"/>
              </a:spcAft>
              <a:buNone/>
              <a:defRPr lang="en-US" sz="1600" b="1" kern="1200" dirty="0" smtClean="0">
                <a:solidFill>
                  <a:schemeClr val="tx1"/>
                </a:solidFill>
                <a:latin typeface="Arial" charset="0"/>
                <a:ea typeface="+mn-ea"/>
                <a:cs typeface="Arial" charset="0"/>
              </a:defRPr>
            </a:lvl1pPr>
          </a:lstStyle>
          <a:p>
            <a:pPr lvl="0"/>
            <a:r>
              <a:rPr lang="en-US" dirty="0" smtClean="0"/>
              <a:t>Click to enter Page title</a:t>
            </a:r>
          </a:p>
        </p:txBody>
      </p:sp>
    </p:spTree>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preserve="1" userDrawn="1">
  <p:cSld name="9_WWF Green:  page title green two lines body no bullets">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a:xfrm>
            <a:off x="5796136" y="6237312"/>
            <a:ext cx="3184460" cy="365125"/>
          </a:xfrm>
          <a:prstGeom prst="rect">
            <a:avLst/>
          </a:prstGeom>
        </p:spPr>
        <p:txBody>
          <a:bodyPr/>
          <a:lstStyle>
            <a:lvl1pPr>
              <a:defRPr/>
            </a:lvl1pPr>
          </a:lstStyle>
          <a:p>
            <a:r>
              <a:rPr lang="en-IE" dirty="0" smtClean="0"/>
              <a:t>Source</a:t>
            </a:r>
            <a:endParaRPr lang="en-IE" dirty="0"/>
          </a:p>
        </p:txBody>
      </p:sp>
      <p:sp>
        <p:nvSpPr>
          <p:cNvPr id="6" name="Title 9"/>
          <p:cNvSpPr>
            <a:spLocks noGrp="1"/>
          </p:cNvSpPr>
          <p:nvPr>
            <p:ph type="title" hasCustomPrompt="1"/>
          </p:nvPr>
        </p:nvSpPr>
        <p:spPr>
          <a:xfrm>
            <a:off x="5857884" y="142853"/>
            <a:ext cx="3143272" cy="261811"/>
          </a:xfrm>
          <a:noFill/>
          <a:ln w="9525">
            <a:noFill/>
            <a:miter lim="800000"/>
            <a:headEnd/>
            <a:tailEnd/>
          </a:ln>
        </p:spPr>
        <p:txBody>
          <a:bodyPr>
            <a:noAutofit/>
          </a:bodyPr>
          <a:lstStyle>
            <a:lvl1pPr algn="r" defTabSz="457200" rtl="0" fontAlgn="base">
              <a:spcBef>
                <a:spcPct val="0"/>
              </a:spcBef>
              <a:spcAft>
                <a:spcPct val="0"/>
              </a:spcAft>
              <a:defRPr lang="en-US" sz="1200" b="0" kern="1200" baseline="0" dirty="0">
                <a:solidFill>
                  <a:srgbClr val="404040"/>
                </a:solidFill>
                <a:latin typeface="Arial" charset="0"/>
                <a:ea typeface="+mn-ea"/>
                <a:cs typeface="Arial" charset="0"/>
              </a:defRPr>
            </a:lvl1pPr>
          </a:lstStyle>
          <a:p>
            <a:pPr defTabSz="457200"/>
            <a:r>
              <a:rPr lang="en-GB" sz="1400" b="1" dirty="0" smtClean="0">
                <a:solidFill>
                  <a:srgbClr val="0D0D0D"/>
                </a:solidFill>
              </a:rPr>
              <a:t>Living Planet Report 2014</a:t>
            </a:r>
            <a:endParaRPr lang="en-US" sz="1400" dirty="0">
              <a:solidFill>
                <a:srgbClr val="0D0D0D"/>
              </a:solidFill>
            </a:endParaRPr>
          </a:p>
        </p:txBody>
      </p:sp>
      <p:sp>
        <p:nvSpPr>
          <p:cNvPr id="8" name="Text Placeholder 7"/>
          <p:cNvSpPr>
            <a:spLocks noGrp="1"/>
          </p:cNvSpPr>
          <p:nvPr>
            <p:ph type="body" sz="quarter" idx="13" hasCustomPrompt="1"/>
          </p:nvPr>
        </p:nvSpPr>
        <p:spPr>
          <a:xfrm>
            <a:off x="827584" y="519706"/>
            <a:ext cx="4795466" cy="461022"/>
          </a:xfrm>
          <a:noFill/>
          <a:ln w="9525">
            <a:noFill/>
            <a:miter lim="800000"/>
            <a:headEnd/>
            <a:tailEnd/>
          </a:ln>
        </p:spPr>
        <p:txBody>
          <a:bodyPr>
            <a:normAutofit/>
          </a:bodyPr>
          <a:lstStyle>
            <a:lvl1pPr marL="0" indent="0" algn="l" defTabSz="457200" rtl="0" fontAlgn="base">
              <a:spcBef>
                <a:spcPct val="0"/>
              </a:spcBef>
              <a:spcAft>
                <a:spcPct val="0"/>
              </a:spcAft>
              <a:buNone/>
              <a:defRPr lang="en-US" sz="2400" kern="1200" dirty="0" smtClean="0">
                <a:solidFill>
                  <a:srgbClr val="8ABE34"/>
                </a:solidFill>
                <a:latin typeface="Arial" charset="0"/>
                <a:ea typeface="+mn-ea"/>
                <a:cs typeface="Arial" charset="0"/>
              </a:defRPr>
            </a:lvl1pPr>
          </a:lstStyle>
          <a:p>
            <a:pPr lvl="0"/>
            <a:r>
              <a:rPr lang="en-US" dirty="0" smtClean="0"/>
              <a:t>Click to enter Page title</a:t>
            </a:r>
          </a:p>
        </p:txBody>
      </p:sp>
      <p:cxnSp>
        <p:nvCxnSpPr>
          <p:cNvPr id="11" name="Straight Connector 10"/>
          <p:cNvCxnSpPr/>
          <p:nvPr/>
        </p:nvCxnSpPr>
        <p:spPr>
          <a:xfrm>
            <a:off x="928689" y="980728"/>
            <a:ext cx="7956000" cy="0"/>
          </a:xfrm>
          <a:prstGeom prst="line">
            <a:avLst/>
          </a:prstGeom>
          <a:ln w="6350">
            <a:solidFill>
              <a:schemeClr val="tx1">
                <a:lumMod val="75000"/>
                <a:lumOff val="25000"/>
              </a:schemeClr>
            </a:solidFill>
          </a:ln>
          <a:effectLst/>
        </p:spPr>
        <p:style>
          <a:lnRef idx="2">
            <a:schemeClr val="accent1"/>
          </a:lnRef>
          <a:fillRef idx="0">
            <a:schemeClr val="accent1"/>
          </a:fillRef>
          <a:effectRef idx="1">
            <a:schemeClr val="accent1"/>
          </a:effectRef>
          <a:fontRef idx="minor">
            <a:schemeClr val="tx1"/>
          </a:fontRef>
        </p:style>
      </p:cxnSp>
      <p:cxnSp>
        <p:nvCxnSpPr>
          <p:cNvPr id="12" name="Straight Connector 11"/>
          <p:cNvCxnSpPr/>
          <p:nvPr userDrawn="1"/>
        </p:nvCxnSpPr>
        <p:spPr>
          <a:xfrm>
            <a:off x="928689" y="6597352"/>
            <a:ext cx="7956000" cy="0"/>
          </a:xfrm>
          <a:prstGeom prst="line">
            <a:avLst/>
          </a:prstGeom>
          <a:ln w="6350">
            <a:solidFill>
              <a:schemeClr val="tx1">
                <a:lumMod val="75000"/>
                <a:lumOff val="25000"/>
              </a:schemeClr>
            </a:solidFill>
          </a:ln>
          <a:effectLst/>
        </p:spPr>
        <p:style>
          <a:lnRef idx="2">
            <a:schemeClr val="accent1"/>
          </a:lnRef>
          <a:fillRef idx="0">
            <a:schemeClr val="accent1"/>
          </a:fillRef>
          <a:effectRef idx="1">
            <a:schemeClr val="accent1"/>
          </a:effectRef>
          <a:fontRef idx="minor">
            <a:schemeClr val="tx1"/>
          </a:fontRef>
        </p:style>
      </p:cxnSp>
      <p:sp>
        <p:nvSpPr>
          <p:cNvPr id="14" name="Picture Placeholder 13"/>
          <p:cNvSpPr>
            <a:spLocks noGrp="1"/>
          </p:cNvSpPr>
          <p:nvPr>
            <p:ph type="pic" sz="quarter" idx="14"/>
          </p:nvPr>
        </p:nvSpPr>
        <p:spPr>
          <a:xfrm>
            <a:off x="928662" y="1557338"/>
            <a:ext cx="6480175" cy="4535487"/>
          </a:xfrm>
        </p:spPr>
        <p:txBody>
          <a:bodyPr/>
          <a:lstStyle/>
          <a:p>
            <a:endParaRPr lang="en-GB"/>
          </a:p>
        </p:txBody>
      </p:sp>
      <p:sp>
        <p:nvSpPr>
          <p:cNvPr id="15" name="Text Placeholder 7"/>
          <p:cNvSpPr>
            <a:spLocks noGrp="1"/>
          </p:cNvSpPr>
          <p:nvPr>
            <p:ph type="body" sz="quarter" idx="15" hasCustomPrompt="1"/>
          </p:nvPr>
        </p:nvSpPr>
        <p:spPr>
          <a:xfrm>
            <a:off x="827584" y="1052736"/>
            <a:ext cx="4795466" cy="461022"/>
          </a:xfrm>
          <a:noFill/>
          <a:ln w="9525">
            <a:noFill/>
            <a:miter lim="800000"/>
            <a:headEnd/>
            <a:tailEnd/>
          </a:ln>
        </p:spPr>
        <p:txBody>
          <a:bodyPr>
            <a:normAutofit/>
          </a:bodyPr>
          <a:lstStyle>
            <a:lvl1pPr marL="0" indent="0" algn="l" defTabSz="457200" rtl="0" fontAlgn="base">
              <a:spcBef>
                <a:spcPct val="0"/>
              </a:spcBef>
              <a:spcAft>
                <a:spcPct val="0"/>
              </a:spcAft>
              <a:buNone/>
              <a:defRPr lang="en-US" sz="1600" b="1" kern="1200" dirty="0" smtClean="0">
                <a:solidFill>
                  <a:schemeClr val="tx1"/>
                </a:solidFill>
                <a:latin typeface="Arial" charset="0"/>
                <a:ea typeface="+mn-ea"/>
                <a:cs typeface="Arial" charset="0"/>
              </a:defRPr>
            </a:lvl1pPr>
          </a:lstStyle>
          <a:p>
            <a:pPr lvl="0"/>
            <a:r>
              <a:rPr lang="en-US" dirty="0" smtClean="0"/>
              <a:t>Click to enter Page title</a:t>
            </a:r>
          </a:p>
        </p:txBody>
      </p:sp>
    </p:spTree>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preserve="1" userDrawn="1">
  <p:cSld name="10_WWF Green:  page title green two lines body no bullets">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a:xfrm>
            <a:off x="5796136" y="6237312"/>
            <a:ext cx="3184460" cy="365125"/>
          </a:xfrm>
          <a:prstGeom prst="rect">
            <a:avLst/>
          </a:prstGeom>
        </p:spPr>
        <p:txBody>
          <a:bodyPr/>
          <a:lstStyle>
            <a:lvl1pPr>
              <a:defRPr/>
            </a:lvl1pPr>
          </a:lstStyle>
          <a:p>
            <a:r>
              <a:rPr lang="en-IE" dirty="0" smtClean="0"/>
              <a:t>Source</a:t>
            </a:r>
            <a:endParaRPr lang="en-IE" dirty="0"/>
          </a:p>
        </p:txBody>
      </p:sp>
      <p:sp>
        <p:nvSpPr>
          <p:cNvPr id="6" name="Title 9"/>
          <p:cNvSpPr>
            <a:spLocks noGrp="1"/>
          </p:cNvSpPr>
          <p:nvPr>
            <p:ph type="title" hasCustomPrompt="1"/>
          </p:nvPr>
        </p:nvSpPr>
        <p:spPr>
          <a:xfrm>
            <a:off x="5857884" y="142853"/>
            <a:ext cx="3143272" cy="261811"/>
          </a:xfrm>
          <a:noFill/>
          <a:ln w="9525">
            <a:noFill/>
            <a:miter lim="800000"/>
            <a:headEnd/>
            <a:tailEnd/>
          </a:ln>
        </p:spPr>
        <p:txBody>
          <a:bodyPr>
            <a:noAutofit/>
          </a:bodyPr>
          <a:lstStyle>
            <a:lvl1pPr algn="r" defTabSz="457200" rtl="0" fontAlgn="base">
              <a:spcBef>
                <a:spcPct val="0"/>
              </a:spcBef>
              <a:spcAft>
                <a:spcPct val="0"/>
              </a:spcAft>
              <a:defRPr lang="en-US" sz="1200" b="0" kern="1200" baseline="0" dirty="0">
                <a:solidFill>
                  <a:srgbClr val="404040"/>
                </a:solidFill>
                <a:latin typeface="Arial" charset="0"/>
                <a:ea typeface="+mn-ea"/>
                <a:cs typeface="Arial" charset="0"/>
              </a:defRPr>
            </a:lvl1pPr>
          </a:lstStyle>
          <a:p>
            <a:pPr defTabSz="457200"/>
            <a:r>
              <a:rPr lang="en-GB" sz="1400" b="1" dirty="0" smtClean="0">
                <a:solidFill>
                  <a:srgbClr val="0D0D0D"/>
                </a:solidFill>
              </a:rPr>
              <a:t>Living Planet Report 2014</a:t>
            </a:r>
            <a:endParaRPr lang="en-US" sz="1400" dirty="0">
              <a:solidFill>
                <a:srgbClr val="0D0D0D"/>
              </a:solidFill>
            </a:endParaRPr>
          </a:p>
        </p:txBody>
      </p:sp>
      <p:sp>
        <p:nvSpPr>
          <p:cNvPr id="8" name="Text Placeholder 7"/>
          <p:cNvSpPr>
            <a:spLocks noGrp="1"/>
          </p:cNvSpPr>
          <p:nvPr>
            <p:ph type="body" sz="quarter" idx="13" hasCustomPrompt="1"/>
          </p:nvPr>
        </p:nvSpPr>
        <p:spPr>
          <a:xfrm>
            <a:off x="827584" y="519706"/>
            <a:ext cx="4795466" cy="461022"/>
          </a:xfrm>
          <a:noFill/>
          <a:ln w="9525">
            <a:noFill/>
            <a:miter lim="800000"/>
            <a:headEnd/>
            <a:tailEnd/>
          </a:ln>
        </p:spPr>
        <p:txBody>
          <a:bodyPr>
            <a:normAutofit/>
          </a:bodyPr>
          <a:lstStyle>
            <a:lvl1pPr marL="0" indent="0" algn="l" defTabSz="457200" rtl="0" fontAlgn="base">
              <a:spcBef>
                <a:spcPct val="0"/>
              </a:spcBef>
              <a:spcAft>
                <a:spcPct val="0"/>
              </a:spcAft>
              <a:buNone/>
              <a:defRPr lang="en-US" sz="2400" kern="1200" dirty="0" smtClean="0">
                <a:solidFill>
                  <a:srgbClr val="8ABE34"/>
                </a:solidFill>
                <a:latin typeface="Arial" charset="0"/>
                <a:ea typeface="+mn-ea"/>
                <a:cs typeface="Arial" charset="0"/>
              </a:defRPr>
            </a:lvl1pPr>
          </a:lstStyle>
          <a:p>
            <a:pPr lvl="0"/>
            <a:r>
              <a:rPr lang="en-US" dirty="0" smtClean="0"/>
              <a:t>Click to enter Page title</a:t>
            </a:r>
          </a:p>
        </p:txBody>
      </p:sp>
      <p:cxnSp>
        <p:nvCxnSpPr>
          <p:cNvPr id="11" name="Straight Connector 10"/>
          <p:cNvCxnSpPr/>
          <p:nvPr/>
        </p:nvCxnSpPr>
        <p:spPr>
          <a:xfrm>
            <a:off x="928689" y="980728"/>
            <a:ext cx="7956000" cy="0"/>
          </a:xfrm>
          <a:prstGeom prst="line">
            <a:avLst/>
          </a:prstGeom>
          <a:ln w="6350">
            <a:solidFill>
              <a:schemeClr val="tx1">
                <a:lumMod val="75000"/>
                <a:lumOff val="25000"/>
              </a:schemeClr>
            </a:solidFill>
          </a:ln>
          <a:effectLst/>
        </p:spPr>
        <p:style>
          <a:lnRef idx="2">
            <a:schemeClr val="accent1"/>
          </a:lnRef>
          <a:fillRef idx="0">
            <a:schemeClr val="accent1"/>
          </a:fillRef>
          <a:effectRef idx="1">
            <a:schemeClr val="accent1"/>
          </a:effectRef>
          <a:fontRef idx="minor">
            <a:schemeClr val="tx1"/>
          </a:fontRef>
        </p:style>
      </p:cxnSp>
      <p:cxnSp>
        <p:nvCxnSpPr>
          <p:cNvPr id="12" name="Straight Connector 11"/>
          <p:cNvCxnSpPr/>
          <p:nvPr userDrawn="1"/>
        </p:nvCxnSpPr>
        <p:spPr>
          <a:xfrm>
            <a:off x="928689" y="6597352"/>
            <a:ext cx="7956000" cy="0"/>
          </a:xfrm>
          <a:prstGeom prst="line">
            <a:avLst/>
          </a:prstGeom>
          <a:ln w="6350">
            <a:solidFill>
              <a:schemeClr val="tx1">
                <a:lumMod val="75000"/>
                <a:lumOff val="25000"/>
              </a:schemeClr>
            </a:solidFill>
          </a:ln>
          <a:effectLst/>
        </p:spPr>
        <p:style>
          <a:lnRef idx="2">
            <a:schemeClr val="accent1"/>
          </a:lnRef>
          <a:fillRef idx="0">
            <a:schemeClr val="accent1"/>
          </a:fillRef>
          <a:effectRef idx="1">
            <a:schemeClr val="accent1"/>
          </a:effectRef>
          <a:fontRef idx="minor">
            <a:schemeClr val="tx1"/>
          </a:fontRef>
        </p:style>
      </p:cxnSp>
      <p:sp>
        <p:nvSpPr>
          <p:cNvPr id="14" name="Picture Placeholder 13"/>
          <p:cNvSpPr>
            <a:spLocks noGrp="1"/>
          </p:cNvSpPr>
          <p:nvPr>
            <p:ph type="pic" sz="quarter" idx="14"/>
          </p:nvPr>
        </p:nvSpPr>
        <p:spPr>
          <a:xfrm>
            <a:off x="928662" y="1557338"/>
            <a:ext cx="6480175" cy="4535487"/>
          </a:xfrm>
        </p:spPr>
        <p:txBody>
          <a:bodyPr/>
          <a:lstStyle/>
          <a:p>
            <a:endParaRPr lang="en-GB"/>
          </a:p>
        </p:txBody>
      </p:sp>
      <p:sp>
        <p:nvSpPr>
          <p:cNvPr id="15" name="Text Placeholder 7"/>
          <p:cNvSpPr>
            <a:spLocks noGrp="1"/>
          </p:cNvSpPr>
          <p:nvPr>
            <p:ph type="body" sz="quarter" idx="15" hasCustomPrompt="1"/>
          </p:nvPr>
        </p:nvSpPr>
        <p:spPr>
          <a:xfrm>
            <a:off x="827584" y="1052736"/>
            <a:ext cx="4795466" cy="461022"/>
          </a:xfrm>
          <a:noFill/>
          <a:ln w="9525">
            <a:noFill/>
            <a:miter lim="800000"/>
            <a:headEnd/>
            <a:tailEnd/>
          </a:ln>
        </p:spPr>
        <p:txBody>
          <a:bodyPr>
            <a:normAutofit/>
          </a:bodyPr>
          <a:lstStyle>
            <a:lvl1pPr marL="0" indent="0" algn="l" defTabSz="457200" rtl="0" fontAlgn="base">
              <a:spcBef>
                <a:spcPct val="0"/>
              </a:spcBef>
              <a:spcAft>
                <a:spcPct val="0"/>
              </a:spcAft>
              <a:buNone/>
              <a:defRPr lang="en-US" sz="1600" b="1" kern="1200" dirty="0" smtClean="0">
                <a:solidFill>
                  <a:schemeClr val="tx1"/>
                </a:solidFill>
                <a:latin typeface="Arial" charset="0"/>
                <a:ea typeface="+mn-ea"/>
                <a:cs typeface="Arial" charset="0"/>
              </a:defRPr>
            </a:lvl1pPr>
          </a:lstStyle>
          <a:p>
            <a:pPr lvl="0"/>
            <a:r>
              <a:rPr lang="en-US" dirty="0" smtClean="0"/>
              <a:t>Click to enter Page title</a:t>
            </a:r>
          </a:p>
        </p:txBody>
      </p:sp>
    </p:spTree>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preserve="1" userDrawn="1">
  <p:cSld name="11_WWF Green:  page title green two lines body no bullets">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a:xfrm>
            <a:off x="5796136" y="6237312"/>
            <a:ext cx="3184460" cy="365125"/>
          </a:xfrm>
          <a:prstGeom prst="rect">
            <a:avLst/>
          </a:prstGeom>
        </p:spPr>
        <p:txBody>
          <a:bodyPr/>
          <a:lstStyle>
            <a:lvl1pPr>
              <a:defRPr/>
            </a:lvl1pPr>
          </a:lstStyle>
          <a:p>
            <a:r>
              <a:rPr lang="en-IE" dirty="0" smtClean="0"/>
              <a:t>Source</a:t>
            </a:r>
            <a:endParaRPr lang="en-IE" dirty="0"/>
          </a:p>
        </p:txBody>
      </p:sp>
      <p:sp>
        <p:nvSpPr>
          <p:cNvPr id="6" name="Title 9"/>
          <p:cNvSpPr>
            <a:spLocks noGrp="1"/>
          </p:cNvSpPr>
          <p:nvPr>
            <p:ph type="title" hasCustomPrompt="1"/>
          </p:nvPr>
        </p:nvSpPr>
        <p:spPr>
          <a:xfrm>
            <a:off x="5857884" y="142853"/>
            <a:ext cx="3143272" cy="261811"/>
          </a:xfrm>
          <a:noFill/>
          <a:ln w="9525">
            <a:noFill/>
            <a:miter lim="800000"/>
            <a:headEnd/>
            <a:tailEnd/>
          </a:ln>
        </p:spPr>
        <p:txBody>
          <a:bodyPr>
            <a:noAutofit/>
          </a:bodyPr>
          <a:lstStyle>
            <a:lvl1pPr algn="r" defTabSz="457200" rtl="0" fontAlgn="base">
              <a:spcBef>
                <a:spcPct val="0"/>
              </a:spcBef>
              <a:spcAft>
                <a:spcPct val="0"/>
              </a:spcAft>
              <a:defRPr lang="en-US" sz="1200" b="0" kern="1200" baseline="0" dirty="0">
                <a:solidFill>
                  <a:srgbClr val="404040"/>
                </a:solidFill>
                <a:latin typeface="Arial" charset="0"/>
                <a:ea typeface="+mn-ea"/>
                <a:cs typeface="Arial" charset="0"/>
              </a:defRPr>
            </a:lvl1pPr>
          </a:lstStyle>
          <a:p>
            <a:pPr defTabSz="457200"/>
            <a:r>
              <a:rPr lang="en-GB" sz="1400" b="1" dirty="0" smtClean="0">
                <a:solidFill>
                  <a:srgbClr val="0D0D0D"/>
                </a:solidFill>
              </a:rPr>
              <a:t>Living Planet Report 2014</a:t>
            </a:r>
            <a:endParaRPr lang="en-US" sz="1400" dirty="0">
              <a:solidFill>
                <a:srgbClr val="0D0D0D"/>
              </a:solidFill>
            </a:endParaRPr>
          </a:p>
        </p:txBody>
      </p:sp>
      <p:sp>
        <p:nvSpPr>
          <p:cNvPr id="8" name="Text Placeholder 7"/>
          <p:cNvSpPr>
            <a:spLocks noGrp="1"/>
          </p:cNvSpPr>
          <p:nvPr>
            <p:ph type="body" sz="quarter" idx="13" hasCustomPrompt="1"/>
          </p:nvPr>
        </p:nvSpPr>
        <p:spPr>
          <a:xfrm>
            <a:off x="827584" y="519706"/>
            <a:ext cx="4795466" cy="461022"/>
          </a:xfrm>
          <a:noFill/>
          <a:ln w="9525">
            <a:noFill/>
            <a:miter lim="800000"/>
            <a:headEnd/>
            <a:tailEnd/>
          </a:ln>
        </p:spPr>
        <p:txBody>
          <a:bodyPr>
            <a:normAutofit/>
          </a:bodyPr>
          <a:lstStyle>
            <a:lvl1pPr marL="0" indent="0" algn="l" defTabSz="457200" rtl="0" fontAlgn="base">
              <a:spcBef>
                <a:spcPct val="0"/>
              </a:spcBef>
              <a:spcAft>
                <a:spcPct val="0"/>
              </a:spcAft>
              <a:buNone/>
              <a:defRPr lang="en-US" sz="2400" kern="1200" dirty="0" smtClean="0">
                <a:solidFill>
                  <a:srgbClr val="8ABE34"/>
                </a:solidFill>
                <a:latin typeface="Arial" charset="0"/>
                <a:ea typeface="+mn-ea"/>
                <a:cs typeface="Arial" charset="0"/>
              </a:defRPr>
            </a:lvl1pPr>
          </a:lstStyle>
          <a:p>
            <a:pPr lvl="0"/>
            <a:r>
              <a:rPr lang="en-US" dirty="0" smtClean="0"/>
              <a:t>Click to enter Page title</a:t>
            </a:r>
          </a:p>
        </p:txBody>
      </p:sp>
      <p:cxnSp>
        <p:nvCxnSpPr>
          <p:cNvPr id="11" name="Straight Connector 10"/>
          <p:cNvCxnSpPr/>
          <p:nvPr/>
        </p:nvCxnSpPr>
        <p:spPr>
          <a:xfrm>
            <a:off x="928689" y="980728"/>
            <a:ext cx="7956000" cy="0"/>
          </a:xfrm>
          <a:prstGeom prst="line">
            <a:avLst/>
          </a:prstGeom>
          <a:ln w="6350">
            <a:solidFill>
              <a:schemeClr val="tx1">
                <a:lumMod val="75000"/>
                <a:lumOff val="25000"/>
              </a:schemeClr>
            </a:solidFill>
          </a:ln>
          <a:effectLst/>
        </p:spPr>
        <p:style>
          <a:lnRef idx="2">
            <a:schemeClr val="accent1"/>
          </a:lnRef>
          <a:fillRef idx="0">
            <a:schemeClr val="accent1"/>
          </a:fillRef>
          <a:effectRef idx="1">
            <a:schemeClr val="accent1"/>
          </a:effectRef>
          <a:fontRef idx="minor">
            <a:schemeClr val="tx1"/>
          </a:fontRef>
        </p:style>
      </p:cxnSp>
      <p:cxnSp>
        <p:nvCxnSpPr>
          <p:cNvPr id="12" name="Straight Connector 11"/>
          <p:cNvCxnSpPr/>
          <p:nvPr userDrawn="1"/>
        </p:nvCxnSpPr>
        <p:spPr>
          <a:xfrm>
            <a:off x="928689" y="6597352"/>
            <a:ext cx="7956000" cy="0"/>
          </a:xfrm>
          <a:prstGeom prst="line">
            <a:avLst/>
          </a:prstGeom>
          <a:ln w="6350">
            <a:solidFill>
              <a:schemeClr val="tx1">
                <a:lumMod val="75000"/>
                <a:lumOff val="25000"/>
              </a:schemeClr>
            </a:solidFill>
          </a:ln>
          <a:effectLst/>
        </p:spPr>
        <p:style>
          <a:lnRef idx="2">
            <a:schemeClr val="accent1"/>
          </a:lnRef>
          <a:fillRef idx="0">
            <a:schemeClr val="accent1"/>
          </a:fillRef>
          <a:effectRef idx="1">
            <a:schemeClr val="accent1"/>
          </a:effectRef>
          <a:fontRef idx="minor">
            <a:schemeClr val="tx1"/>
          </a:fontRef>
        </p:style>
      </p:cxnSp>
      <p:sp>
        <p:nvSpPr>
          <p:cNvPr id="14" name="Picture Placeholder 13"/>
          <p:cNvSpPr>
            <a:spLocks noGrp="1"/>
          </p:cNvSpPr>
          <p:nvPr>
            <p:ph type="pic" sz="quarter" idx="14"/>
          </p:nvPr>
        </p:nvSpPr>
        <p:spPr>
          <a:xfrm>
            <a:off x="928662" y="1557338"/>
            <a:ext cx="6480175" cy="4535487"/>
          </a:xfrm>
        </p:spPr>
        <p:txBody>
          <a:bodyPr/>
          <a:lstStyle/>
          <a:p>
            <a:endParaRPr lang="en-GB"/>
          </a:p>
        </p:txBody>
      </p:sp>
      <p:sp>
        <p:nvSpPr>
          <p:cNvPr id="15" name="Text Placeholder 7"/>
          <p:cNvSpPr>
            <a:spLocks noGrp="1"/>
          </p:cNvSpPr>
          <p:nvPr>
            <p:ph type="body" sz="quarter" idx="15" hasCustomPrompt="1"/>
          </p:nvPr>
        </p:nvSpPr>
        <p:spPr>
          <a:xfrm>
            <a:off x="827584" y="1052736"/>
            <a:ext cx="4795466" cy="461022"/>
          </a:xfrm>
          <a:noFill/>
          <a:ln w="9525">
            <a:noFill/>
            <a:miter lim="800000"/>
            <a:headEnd/>
            <a:tailEnd/>
          </a:ln>
        </p:spPr>
        <p:txBody>
          <a:bodyPr>
            <a:normAutofit/>
          </a:bodyPr>
          <a:lstStyle>
            <a:lvl1pPr marL="0" indent="0" algn="l" defTabSz="457200" rtl="0" fontAlgn="base">
              <a:spcBef>
                <a:spcPct val="0"/>
              </a:spcBef>
              <a:spcAft>
                <a:spcPct val="0"/>
              </a:spcAft>
              <a:buNone/>
              <a:defRPr lang="en-US" sz="1600" b="1" kern="1200" dirty="0" smtClean="0">
                <a:solidFill>
                  <a:schemeClr val="tx1"/>
                </a:solidFill>
                <a:latin typeface="Arial" charset="0"/>
                <a:ea typeface="+mn-ea"/>
                <a:cs typeface="Arial" charset="0"/>
              </a:defRPr>
            </a:lvl1pPr>
          </a:lstStyle>
          <a:p>
            <a:pPr lvl="0"/>
            <a:r>
              <a:rPr lang="en-US" dirty="0" smtClean="0"/>
              <a:t>Click to enter Page title</a:t>
            </a: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1_WWF Green: blank with logo and green line">
    <p:spTree>
      <p:nvGrpSpPr>
        <p:cNvPr id="1" name=""/>
        <p:cNvGrpSpPr/>
        <p:nvPr/>
      </p:nvGrpSpPr>
      <p:grpSpPr>
        <a:xfrm>
          <a:off x="0" y="0"/>
          <a:ext cx="0" cy="0"/>
          <a:chOff x="0" y="0"/>
          <a:chExt cx="0" cy="0"/>
        </a:xfrm>
      </p:grpSpPr>
      <p:sp>
        <p:nvSpPr>
          <p:cNvPr id="5" name="Footer Placeholder 4"/>
          <p:cNvSpPr>
            <a:spLocks noGrp="1"/>
          </p:cNvSpPr>
          <p:nvPr>
            <p:ph type="ftr" sz="quarter" idx="3"/>
          </p:nvPr>
        </p:nvSpPr>
        <p:spPr>
          <a:xfrm>
            <a:off x="539552" y="6500835"/>
            <a:ext cx="2134800" cy="365125"/>
          </a:xfrm>
          <a:prstGeom prst="rect">
            <a:avLst/>
          </a:prstGeom>
        </p:spPr>
        <p:txBody>
          <a:bodyPr vert="horz" lIns="91440" tIns="45720" rIns="91440" bIns="45720" rtlCol="0" anchor="b" anchorCtr="0"/>
          <a:lstStyle>
            <a:lvl1pPr algn="ctr">
              <a:defRPr sz="900">
                <a:solidFill>
                  <a:schemeClr val="tx1"/>
                </a:solidFill>
              </a:defRPr>
            </a:lvl1pPr>
          </a:lstStyle>
          <a:p>
            <a:r>
              <a:rPr lang="en-IE" smtClean="0"/>
              <a:t>Presentation to Company name</a:t>
            </a:r>
            <a:endParaRPr lang="en-IE" dirty="0"/>
          </a:p>
        </p:txBody>
      </p:sp>
      <p:sp>
        <p:nvSpPr>
          <p:cNvPr id="6" name="Slide Number Placeholder 5"/>
          <p:cNvSpPr>
            <a:spLocks noGrp="1"/>
          </p:cNvSpPr>
          <p:nvPr>
            <p:ph type="sldNum" sz="quarter" idx="4"/>
          </p:nvPr>
        </p:nvSpPr>
        <p:spPr>
          <a:xfrm>
            <a:off x="6553200" y="6492900"/>
            <a:ext cx="2133600" cy="365125"/>
          </a:xfrm>
          <a:prstGeom prst="rect">
            <a:avLst/>
          </a:prstGeom>
        </p:spPr>
        <p:txBody>
          <a:bodyPr vert="horz" lIns="91440" tIns="45720" rIns="91440" bIns="45720" rtlCol="0" anchor="b" anchorCtr="0"/>
          <a:lstStyle>
            <a:lvl1pPr algn="r">
              <a:defRPr sz="900">
                <a:solidFill>
                  <a:schemeClr val="tx1"/>
                </a:solidFill>
              </a:defRPr>
            </a:lvl1pPr>
          </a:lstStyle>
          <a:p>
            <a:fld id="{1480EF31-8C1B-4164-842B-2A1CD66FF22B}" type="datetime5">
              <a:rPr lang="en-IE" smtClean="0"/>
              <a:pPr/>
              <a:t>31-Oct-14</a:t>
            </a:fld>
            <a:r>
              <a:rPr lang="en-IE" smtClean="0"/>
              <a:t> / </a:t>
            </a:r>
            <a:fld id="{DA18218B-80D4-4990-93EE-27FCEE243EFE}" type="slidenum">
              <a:rPr lang="en-IE" smtClean="0"/>
              <a:pPr/>
              <a:t>‹#›</a:t>
            </a:fld>
            <a:endParaRPr lang="en-IE" dirty="0"/>
          </a:p>
        </p:txBody>
      </p:sp>
    </p:spTree>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preserve="1" userDrawn="1">
  <p:cSld name="12_WWF Green:  page title green two lines body no bullets">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a:xfrm>
            <a:off x="5796136" y="6237312"/>
            <a:ext cx="3184460" cy="365125"/>
          </a:xfrm>
          <a:prstGeom prst="rect">
            <a:avLst/>
          </a:prstGeom>
        </p:spPr>
        <p:txBody>
          <a:bodyPr/>
          <a:lstStyle>
            <a:lvl1pPr>
              <a:defRPr/>
            </a:lvl1pPr>
          </a:lstStyle>
          <a:p>
            <a:r>
              <a:rPr lang="en-IE" dirty="0" smtClean="0"/>
              <a:t>Source</a:t>
            </a:r>
            <a:endParaRPr lang="en-IE" dirty="0"/>
          </a:p>
        </p:txBody>
      </p:sp>
      <p:sp>
        <p:nvSpPr>
          <p:cNvPr id="6" name="Title 9"/>
          <p:cNvSpPr>
            <a:spLocks noGrp="1"/>
          </p:cNvSpPr>
          <p:nvPr>
            <p:ph type="title" hasCustomPrompt="1"/>
          </p:nvPr>
        </p:nvSpPr>
        <p:spPr>
          <a:xfrm>
            <a:off x="5857884" y="142853"/>
            <a:ext cx="3143272" cy="261811"/>
          </a:xfrm>
          <a:noFill/>
          <a:ln w="9525">
            <a:noFill/>
            <a:miter lim="800000"/>
            <a:headEnd/>
            <a:tailEnd/>
          </a:ln>
        </p:spPr>
        <p:txBody>
          <a:bodyPr>
            <a:noAutofit/>
          </a:bodyPr>
          <a:lstStyle>
            <a:lvl1pPr algn="r" defTabSz="457200" rtl="0" fontAlgn="base">
              <a:spcBef>
                <a:spcPct val="0"/>
              </a:spcBef>
              <a:spcAft>
                <a:spcPct val="0"/>
              </a:spcAft>
              <a:defRPr lang="en-US" sz="1200" b="0" kern="1200" baseline="0" dirty="0">
                <a:solidFill>
                  <a:srgbClr val="404040"/>
                </a:solidFill>
                <a:latin typeface="Arial" charset="0"/>
                <a:ea typeface="+mn-ea"/>
                <a:cs typeface="Arial" charset="0"/>
              </a:defRPr>
            </a:lvl1pPr>
          </a:lstStyle>
          <a:p>
            <a:pPr defTabSz="457200"/>
            <a:r>
              <a:rPr lang="en-GB" sz="1400" b="1" dirty="0" smtClean="0">
                <a:solidFill>
                  <a:srgbClr val="0D0D0D"/>
                </a:solidFill>
              </a:rPr>
              <a:t>Living Planet Report 2014</a:t>
            </a:r>
            <a:endParaRPr lang="en-US" sz="1400" dirty="0">
              <a:solidFill>
                <a:srgbClr val="0D0D0D"/>
              </a:solidFill>
            </a:endParaRPr>
          </a:p>
        </p:txBody>
      </p:sp>
      <p:sp>
        <p:nvSpPr>
          <p:cNvPr id="8" name="Text Placeholder 7"/>
          <p:cNvSpPr>
            <a:spLocks noGrp="1"/>
          </p:cNvSpPr>
          <p:nvPr>
            <p:ph type="body" sz="quarter" idx="13" hasCustomPrompt="1"/>
          </p:nvPr>
        </p:nvSpPr>
        <p:spPr>
          <a:xfrm>
            <a:off x="827584" y="519706"/>
            <a:ext cx="4795466" cy="461022"/>
          </a:xfrm>
          <a:noFill/>
          <a:ln w="9525">
            <a:noFill/>
            <a:miter lim="800000"/>
            <a:headEnd/>
            <a:tailEnd/>
          </a:ln>
        </p:spPr>
        <p:txBody>
          <a:bodyPr>
            <a:normAutofit/>
          </a:bodyPr>
          <a:lstStyle>
            <a:lvl1pPr marL="0" indent="0" algn="l" defTabSz="457200" rtl="0" fontAlgn="base">
              <a:spcBef>
                <a:spcPct val="0"/>
              </a:spcBef>
              <a:spcAft>
                <a:spcPct val="0"/>
              </a:spcAft>
              <a:buNone/>
              <a:defRPr lang="en-US" sz="2400" kern="1200" dirty="0" smtClean="0">
                <a:solidFill>
                  <a:srgbClr val="8ABE34"/>
                </a:solidFill>
                <a:latin typeface="Arial" charset="0"/>
                <a:ea typeface="+mn-ea"/>
                <a:cs typeface="Arial" charset="0"/>
              </a:defRPr>
            </a:lvl1pPr>
          </a:lstStyle>
          <a:p>
            <a:pPr lvl="0"/>
            <a:r>
              <a:rPr lang="en-US" dirty="0" smtClean="0"/>
              <a:t>Click to enter Page title</a:t>
            </a:r>
          </a:p>
        </p:txBody>
      </p:sp>
      <p:cxnSp>
        <p:nvCxnSpPr>
          <p:cNvPr id="11" name="Straight Connector 10"/>
          <p:cNvCxnSpPr/>
          <p:nvPr/>
        </p:nvCxnSpPr>
        <p:spPr>
          <a:xfrm>
            <a:off x="928689" y="980728"/>
            <a:ext cx="7956000" cy="0"/>
          </a:xfrm>
          <a:prstGeom prst="line">
            <a:avLst/>
          </a:prstGeom>
          <a:ln w="6350">
            <a:solidFill>
              <a:schemeClr val="tx1">
                <a:lumMod val="75000"/>
                <a:lumOff val="25000"/>
              </a:schemeClr>
            </a:solidFill>
          </a:ln>
          <a:effectLst/>
        </p:spPr>
        <p:style>
          <a:lnRef idx="2">
            <a:schemeClr val="accent1"/>
          </a:lnRef>
          <a:fillRef idx="0">
            <a:schemeClr val="accent1"/>
          </a:fillRef>
          <a:effectRef idx="1">
            <a:schemeClr val="accent1"/>
          </a:effectRef>
          <a:fontRef idx="minor">
            <a:schemeClr val="tx1"/>
          </a:fontRef>
        </p:style>
      </p:cxnSp>
      <p:cxnSp>
        <p:nvCxnSpPr>
          <p:cNvPr id="12" name="Straight Connector 11"/>
          <p:cNvCxnSpPr/>
          <p:nvPr userDrawn="1"/>
        </p:nvCxnSpPr>
        <p:spPr>
          <a:xfrm>
            <a:off x="928689" y="6597352"/>
            <a:ext cx="7956000" cy="0"/>
          </a:xfrm>
          <a:prstGeom prst="line">
            <a:avLst/>
          </a:prstGeom>
          <a:ln w="6350">
            <a:solidFill>
              <a:schemeClr val="tx1">
                <a:lumMod val="75000"/>
                <a:lumOff val="25000"/>
              </a:schemeClr>
            </a:solidFill>
          </a:ln>
          <a:effectLst/>
        </p:spPr>
        <p:style>
          <a:lnRef idx="2">
            <a:schemeClr val="accent1"/>
          </a:lnRef>
          <a:fillRef idx="0">
            <a:schemeClr val="accent1"/>
          </a:fillRef>
          <a:effectRef idx="1">
            <a:schemeClr val="accent1"/>
          </a:effectRef>
          <a:fontRef idx="minor">
            <a:schemeClr val="tx1"/>
          </a:fontRef>
        </p:style>
      </p:cxnSp>
      <p:sp>
        <p:nvSpPr>
          <p:cNvPr id="14" name="Picture Placeholder 13"/>
          <p:cNvSpPr>
            <a:spLocks noGrp="1"/>
          </p:cNvSpPr>
          <p:nvPr>
            <p:ph type="pic" sz="quarter" idx="14"/>
          </p:nvPr>
        </p:nvSpPr>
        <p:spPr>
          <a:xfrm>
            <a:off x="928662" y="1557338"/>
            <a:ext cx="6480175" cy="4535487"/>
          </a:xfrm>
        </p:spPr>
        <p:txBody>
          <a:bodyPr/>
          <a:lstStyle/>
          <a:p>
            <a:endParaRPr lang="en-GB"/>
          </a:p>
        </p:txBody>
      </p:sp>
      <p:sp>
        <p:nvSpPr>
          <p:cNvPr id="15" name="Text Placeholder 7"/>
          <p:cNvSpPr>
            <a:spLocks noGrp="1"/>
          </p:cNvSpPr>
          <p:nvPr>
            <p:ph type="body" sz="quarter" idx="15" hasCustomPrompt="1"/>
          </p:nvPr>
        </p:nvSpPr>
        <p:spPr>
          <a:xfrm>
            <a:off x="827584" y="1052736"/>
            <a:ext cx="4795466" cy="461022"/>
          </a:xfrm>
          <a:noFill/>
          <a:ln w="9525">
            <a:noFill/>
            <a:miter lim="800000"/>
            <a:headEnd/>
            <a:tailEnd/>
          </a:ln>
        </p:spPr>
        <p:txBody>
          <a:bodyPr>
            <a:normAutofit/>
          </a:bodyPr>
          <a:lstStyle>
            <a:lvl1pPr marL="0" indent="0" algn="l" defTabSz="457200" rtl="0" fontAlgn="base">
              <a:spcBef>
                <a:spcPct val="0"/>
              </a:spcBef>
              <a:spcAft>
                <a:spcPct val="0"/>
              </a:spcAft>
              <a:buNone/>
              <a:defRPr lang="en-US" sz="1600" b="1" kern="1200" dirty="0" smtClean="0">
                <a:solidFill>
                  <a:schemeClr val="tx1"/>
                </a:solidFill>
                <a:latin typeface="Arial" charset="0"/>
                <a:ea typeface="+mn-ea"/>
                <a:cs typeface="Arial" charset="0"/>
              </a:defRPr>
            </a:lvl1pPr>
          </a:lstStyle>
          <a:p>
            <a:pPr lvl="0"/>
            <a:r>
              <a:rPr lang="en-US" dirty="0" smtClean="0"/>
              <a:t>Click to enter Page title</a:t>
            </a:r>
          </a:p>
        </p:txBody>
      </p:sp>
    </p:spTree>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preserve="1" userDrawn="1">
  <p:cSld name="13_WWF Green:  page title green two lines body no bullets">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a:xfrm>
            <a:off x="5796136" y="6237312"/>
            <a:ext cx="3184460" cy="365125"/>
          </a:xfrm>
          <a:prstGeom prst="rect">
            <a:avLst/>
          </a:prstGeom>
        </p:spPr>
        <p:txBody>
          <a:bodyPr/>
          <a:lstStyle>
            <a:lvl1pPr>
              <a:defRPr/>
            </a:lvl1pPr>
          </a:lstStyle>
          <a:p>
            <a:r>
              <a:rPr lang="en-IE" dirty="0" smtClean="0"/>
              <a:t>Source</a:t>
            </a:r>
            <a:endParaRPr lang="en-IE" dirty="0"/>
          </a:p>
        </p:txBody>
      </p:sp>
      <p:sp>
        <p:nvSpPr>
          <p:cNvPr id="6" name="Title 9"/>
          <p:cNvSpPr>
            <a:spLocks noGrp="1"/>
          </p:cNvSpPr>
          <p:nvPr>
            <p:ph type="title" hasCustomPrompt="1"/>
          </p:nvPr>
        </p:nvSpPr>
        <p:spPr>
          <a:xfrm>
            <a:off x="5857884" y="142853"/>
            <a:ext cx="3143272" cy="261811"/>
          </a:xfrm>
          <a:noFill/>
          <a:ln w="9525">
            <a:noFill/>
            <a:miter lim="800000"/>
            <a:headEnd/>
            <a:tailEnd/>
          </a:ln>
        </p:spPr>
        <p:txBody>
          <a:bodyPr>
            <a:noAutofit/>
          </a:bodyPr>
          <a:lstStyle>
            <a:lvl1pPr algn="r" defTabSz="457200" rtl="0" fontAlgn="base">
              <a:spcBef>
                <a:spcPct val="0"/>
              </a:spcBef>
              <a:spcAft>
                <a:spcPct val="0"/>
              </a:spcAft>
              <a:defRPr lang="en-US" sz="1200" b="0" kern="1200" baseline="0" dirty="0">
                <a:solidFill>
                  <a:srgbClr val="404040"/>
                </a:solidFill>
                <a:latin typeface="Arial" charset="0"/>
                <a:ea typeface="+mn-ea"/>
                <a:cs typeface="Arial" charset="0"/>
              </a:defRPr>
            </a:lvl1pPr>
          </a:lstStyle>
          <a:p>
            <a:pPr defTabSz="457200"/>
            <a:r>
              <a:rPr lang="en-GB" sz="1400" b="1" dirty="0" smtClean="0">
                <a:solidFill>
                  <a:srgbClr val="0D0D0D"/>
                </a:solidFill>
              </a:rPr>
              <a:t>Living Planet Report 2014</a:t>
            </a:r>
            <a:endParaRPr lang="en-US" sz="1400" dirty="0">
              <a:solidFill>
                <a:srgbClr val="0D0D0D"/>
              </a:solidFill>
            </a:endParaRPr>
          </a:p>
        </p:txBody>
      </p:sp>
      <p:sp>
        <p:nvSpPr>
          <p:cNvPr id="8" name="Text Placeholder 7"/>
          <p:cNvSpPr>
            <a:spLocks noGrp="1"/>
          </p:cNvSpPr>
          <p:nvPr>
            <p:ph type="body" sz="quarter" idx="13" hasCustomPrompt="1"/>
          </p:nvPr>
        </p:nvSpPr>
        <p:spPr>
          <a:xfrm>
            <a:off x="827584" y="519706"/>
            <a:ext cx="4795466" cy="461022"/>
          </a:xfrm>
          <a:noFill/>
          <a:ln w="9525">
            <a:noFill/>
            <a:miter lim="800000"/>
            <a:headEnd/>
            <a:tailEnd/>
          </a:ln>
        </p:spPr>
        <p:txBody>
          <a:bodyPr>
            <a:normAutofit/>
          </a:bodyPr>
          <a:lstStyle>
            <a:lvl1pPr marL="0" indent="0" algn="l" defTabSz="457200" rtl="0" fontAlgn="base">
              <a:spcBef>
                <a:spcPct val="0"/>
              </a:spcBef>
              <a:spcAft>
                <a:spcPct val="0"/>
              </a:spcAft>
              <a:buNone/>
              <a:defRPr lang="en-US" sz="2400" kern="1200" dirty="0" smtClean="0">
                <a:solidFill>
                  <a:srgbClr val="8ABE34"/>
                </a:solidFill>
                <a:latin typeface="Arial" charset="0"/>
                <a:ea typeface="+mn-ea"/>
                <a:cs typeface="Arial" charset="0"/>
              </a:defRPr>
            </a:lvl1pPr>
          </a:lstStyle>
          <a:p>
            <a:pPr lvl="0"/>
            <a:r>
              <a:rPr lang="en-US" dirty="0" smtClean="0"/>
              <a:t>Click to enter Page title</a:t>
            </a:r>
          </a:p>
        </p:txBody>
      </p:sp>
      <p:cxnSp>
        <p:nvCxnSpPr>
          <p:cNvPr id="11" name="Straight Connector 10"/>
          <p:cNvCxnSpPr/>
          <p:nvPr/>
        </p:nvCxnSpPr>
        <p:spPr>
          <a:xfrm>
            <a:off x="928689" y="980728"/>
            <a:ext cx="7956000" cy="0"/>
          </a:xfrm>
          <a:prstGeom prst="line">
            <a:avLst/>
          </a:prstGeom>
          <a:ln w="6350">
            <a:solidFill>
              <a:schemeClr val="tx1">
                <a:lumMod val="75000"/>
                <a:lumOff val="25000"/>
              </a:schemeClr>
            </a:solidFill>
          </a:ln>
          <a:effectLst/>
        </p:spPr>
        <p:style>
          <a:lnRef idx="2">
            <a:schemeClr val="accent1"/>
          </a:lnRef>
          <a:fillRef idx="0">
            <a:schemeClr val="accent1"/>
          </a:fillRef>
          <a:effectRef idx="1">
            <a:schemeClr val="accent1"/>
          </a:effectRef>
          <a:fontRef idx="minor">
            <a:schemeClr val="tx1"/>
          </a:fontRef>
        </p:style>
      </p:cxnSp>
      <p:cxnSp>
        <p:nvCxnSpPr>
          <p:cNvPr id="12" name="Straight Connector 11"/>
          <p:cNvCxnSpPr/>
          <p:nvPr userDrawn="1"/>
        </p:nvCxnSpPr>
        <p:spPr>
          <a:xfrm>
            <a:off x="928689" y="6597352"/>
            <a:ext cx="7956000" cy="0"/>
          </a:xfrm>
          <a:prstGeom prst="line">
            <a:avLst/>
          </a:prstGeom>
          <a:ln w="6350">
            <a:solidFill>
              <a:schemeClr val="tx1">
                <a:lumMod val="75000"/>
                <a:lumOff val="25000"/>
              </a:schemeClr>
            </a:solidFill>
          </a:ln>
          <a:effectLst/>
        </p:spPr>
        <p:style>
          <a:lnRef idx="2">
            <a:schemeClr val="accent1"/>
          </a:lnRef>
          <a:fillRef idx="0">
            <a:schemeClr val="accent1"/>
          </a:fillRef>
          <a:effectRef idx="1">
            <a:schemeClr val="accent1"/>
          </a:effectRef>
          <a:fontRef idx="minor">
            <a:schemeClr val="tx1"/>
          </a:fontRef>
        </p:style>
      </p:cxnSp>
      <p:sp>
        <p:nvSpPr>
          <p:cNvPr id="14" name="Picture Placeholder 13"/>
          <p:cNvSpPr>
            <a:spLocks noGrp="1"/>
          </p:cNvSpPr>
          <p:nvPr>
            <p:ph type="pic" sz="quarter" idx="14"/>
          </p:nvPr>
        </p:nvSpPr>
        <p:spPr>
          <a:xfrm>
            <a:off x="928662" y="1557338"/>
            <a:ext cx="6480175" cy="4535487"/>
          </a:xfrm>
        </p:spPr>
        <p:txBody>
          <a:bodyPr/>
          <a:lstStyle/>
          <a:p>
            <a:endParaRPr lang="en-GB"/>
          </a:p>
        </p:txBody>
      </p:sp>
      <p:sp>
        <p:nvSpPr>
          <p:cNvPr id="15" name="Text Placeholder 7"/>
          <p:cNvSpPr>
            <a:spLocks noGrp="1"/>
          </p:cNvSpPr>
          <p:nvPr>
            <p:ph type="body" sz="quarter" idx="15" hasCustomPrompt="1"/>
          </p:nvPr>
        </p:nvSpPr>
        <p:spPr>
          <a:xfrm>
            <a:off x="827584" y="1052736"/>
            <a:ext cx="4795466" cy="461022"/>
          </a:xfrm>
          <a:noFill/>
          <a:ln w="9525">
            <a:noFill/>
            <a:miter lim="800000"/>
            <a:headEnd/>
            <a:tailEnd/>
          </a:ln>
        </p:spPr>
        <p:txBody>
          <a:bodyPr>
            <a:normAutofit/>
          </a:bodyPr>
          <a:lstStyle>
            <a:lvl1pPr marL="0" indent="0" algn="l" defTabSz="457200" rtl="0" fontAlgn="base">
              <a:spcBef>
                <a:spcPct val="0"/>
              </a:spcBef>
              <a:spcAft>
                <a:spcPct val="0"/>
              </a:spcAft>
              <a:buNone/>
              <a:defRPr lang="en-US" sz="1600" b="1" kern="1200" dirty="0" smtClean="0">
                <a:solidFill>
                  <a:schemeClr val="tx1"/>
                </a:solidFill>
                <a:latin typeface="Arial" charset="0"/>
                <a:ea typeface="+mn-ea"/>
                <a:cs typeface="Arial" charset="0"/>
              </a:defRPr>
            </a:lvl1pPr>
          </a:lstStyle>
          <a:p>
            <a:pPr lvl="0"/>
            <a:r>
              <a:rPr lang="en-US" dirty="0" smtClean="0"/>
              <a:t>Click to enter Page title</a:t>
            </a:r>
          </a:p>
        </p:txBody>
      </p:sp>
    </p:spTree>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preserve="1" userDrawn="1">
  <p:cSld name="14_WWF Green:  page title green two lines body no bullets">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a:xfrm>
            <a:off x="5796136" y="6237312"/>
            <a:ext cx="3184460" cy="365125"/>
          </a:xfrm>
          <a:prstGeom prst="rect">
            <a:avLst/>
          </a:prstGeom>
        </p:spPr>
        <p:txBody>
          <a:bodyPr/>
          <a:lstStyle>
            <a:lvl1pPr>
              <a:defRPr/>
            </a:lvl1pPr>
          </a:lstStyle>
          <a:p>
            <a:r>
              <a:rPr lang="en-IE" dirty="0" smtClean="0"/>
              <a:t>Source</a:t>
            </a:r>
            <a:endParaRPr lang="en-IE" dirty="0"/>
          </a:p>
        </p:txBody>
      </p:sp>
      <p:sp>
        <p:nvSpPr>
          <p:cNvPr id="6" name="Title 9"/>
          <p:cNvSpPr>
            <a:spLocks noGrp="1"/>
          </p:cNvSpPr>
          <p:nvPr>
            <p:ph type="title" hasCustomPrompt="1"/>
          </p:nvPr>
        </p:nvSpPr>
        <p:spPr>
          <a:xfrm>
            <a:off x="5857884" y="142853"/>
            <a:ext cx="3143272" cy="261811"/>
          </a:xfrm>
          <a:noFill/>
          <a:ln w="9525">
            <a:noFill/>
            <a:miter lim="800000"/>
            <a:headEnd/>
            <a:tailEnd/>
          </a:ln>
        </p:spPr>
        <p:txBody>
          <a:bodyPr>
            <a:noAutofit/>
          </a:bodyPr>
          <a:lstStyle>
            <a:lvl1pPr algn="r" defTabSz="457200" rtl="0" fontAlgn="base">
              <a:spcBef>
                <a:spcPct val="0"/>
              </a:spcBef>
              <a:spcAft>
                <a:spcPct val="0"/>
              </a:spcAft>
              <a:defRPr lang="en-US" sz="1200" b="0" kern="1200" baseline="0" dirty="0">
                <a:solidFill>
                  <a:srgbClr val="404040"/>
                </a:solidFill>
                <a:latin typeface="Arial" charset="0"/>
                <a:ea typeface="+mn-ea"/>
                <a:cs typeface="Arial" charset="0"/>
              </a:defRPr>
            </a:lvl1pPr>
          </a:lstStyle>
          <a:p>
            <a:pPr defTabSz="457200"/>
            <a:r>
              <a:rPr lang="en-GB" sz="1400" b="1" dirty="0" smtClean="0">
                <a:solidFill>
                  <a:srgbClr val="0D0D0D"/>
                </a:solidFill>
              </a:rPr>
              <a:t>Living Planet Report 2014</a:t>
            </a:r>
            <a:endParaRPr lang="en-US" sz="1400" dirty="0">
              <a:solidFill>
                <a:srgbClr val="0D0D0D"/>
              </a:solidFill>
            </a:endParaRPr>
          </a:p>
        </p:txBody>
      </p:sp>
      <p:sp>
        <p:nvSpPr>
          <p:cNvPr id="8" name="Text Placeholder 7"/>
          <p:cNvSpPr>
            <a:spLocks noGrp="1"/>
          </p:cNvSpPr>
          <p:nvPr>
            <p:ph type="body" sz="quarter" idx="13" hasCustomPrompt="1"/>
          </p:nvPr>
        </p:nvSpPr>
        <p:spPr>
          <a:xfrm>
            <a:off x="827584" y="519706"/>
            <a:ext cx="4795466" cy="461022"/>
          </a:xfrm>
          <a:noFill/>
          <a:ln w="9525">
            <a:noFill/>
            <a:miter lim="800000"/>
            <a:headEnd/>
            <a:tailEnd/>
          </a:ln>
        </p:spPr>
        <p:txBody>
          <a:bodyPr>
            <a:normAutofit/>
          </a:bodyPr>
          <a:lstStyle>
            <a:lvl1pPr marL="0" indent="0" algn="l" defTabSz="457200" rtl="0" fontAlgn="base">
              <a:spcBef>
                <a:spcPct val="0"/>
              </a:spcBef>
              <a:spcAft>
                <a:spcPct val="0"/>
              </a:spcAft>
              <a:buNone/>
              <a:defRPr lang="en-US" sz="2400" kern="1200" dirty="0" smtClean="0">
                <a:solidFill>
                  <a:srgbClr val="8ABE34"/>
                </a:solidFill>
                <a:latin typeface="Arial" charset="0"/>
                <a:ea typeface="+mn-ea"/>
                <a:cs typeface="Arial" charset="0"/>
              </a:defRPr>
            </a:lvl1pPr>
          </a:lstStyle>
          <a:p>
            <a:pPr lvl="0"/>
            <a:r>
              <a:rPr lang="en-US" dirty="0" smtClean="0"/>
              <a:t>Click to enter Page title</a:t>
            </a:r>
          </a:p>
        </p:txBody>
      </p:sp>
      <p:cxnSp>
        <p:nvCxnSpPr>
          <p:cNvPr id="11" name="Straight Connector 10"/>
          <p:cNvCxnSpPr/>
          <p:nvPr/>
        </p:nvCxnSpPr>
        <p:spPr>
          <a:xfrm>
            <a:off x="928689" y="980728"/>
            <a:ext cx="7956000" cy="0"/>
          </a:xfrm>
          <a:prstGeom prst="line">
            <a:avLst/>
          </a:prstGeom>
          <a:ln w="6350">
            <a:solidFill>
              <a:schemeClr val="tx1">
                <a:lumMod val="75000"/>
                <a:lumOff val="25000"/>
              </a:schemeClr>
            </a:solidFill>
          </a:ln>
          <a:effectLst/>
        </p:spPr>
        <p:style>
          <a:lnRef idx="2">
            <a:schemeClr val="accent1"/>
          </a:lnRef>
          <a:fillRef idx="0">
            <a:schemeClr val="accent1"/>
          </a:fillRef>
          <a:effectRef idx="1">
            <a:schemeClr val="accent1"/>
          </a:effectRef>
          <a:fontRef idx="minor">
            <a:schemeClr val="tx1"/>
          </a:fontRef>
        </p:style>
      </p:cxnSp>
      <p:cxnSp>
        <p:nvCxnSpPr>
          <p:cNvPr id="12" name="Straight Connector 11"/>
          <p:cNvCxnSpPr/>
          <p:nvPr userDrawn="1"/>
        </p:nvCxnSpPr>
        <p:spPr>
          <a:xfrm>
            <a:off x="928689" y="6597352"/>
            <a:ext cx="7956000" cy="0"/>
          </a:xfrm>
          <a:prstGeom prst="line">
            <a:avLst/>
          </a:prstGeom>
          <a:ln w="6350">
            <a:solidFill>
              <a:schemeClr val="tx1">
                <a:lumMod val="75000"/>
                <a:lumOff val="25000"/>
              </a:schemeClr>
            </a:solidFill>
          </a:ln>
          <a:effectLst/>
        </p:spPr>
        <p:style>
          <a:lnRef idx="2">
            <a:schemeClr val="accent1"/>
          </a:lnRef>
          <a:fillRef idx="0">
            <a:schemeClr val="accent1"/>
          </a:fillRef>
          <a:effectRef idx="1">
            <a:schemeClr val="accent1"/>
          </a:effectRef>
          <a:fontRef idx="minor">
            <a:schemeClr val="tx1"/>
          </a:fontRef>
        </p:style>
      </p:cxnSp>
      <p:sp>
        <p:nvSpPr>
          <p:cNvPr id="14" name="Picture Placeholder 13"/>
          <p:cNvSpPr>
            <a:spLocks noGrp="1"/>
          </p:cNvSpPr>
          <p:nvPr>
            <p:ph type="pic" sz="quarter" idx="14"/>
          </p:nvPr>
        </p:nvSpPr>
        <p:spPr>
          <a:xfrm>
            <a:off x="928662" y="1557338"/>
            <a:ext cx="6480175" cy="4535487"/>
          </a:xfrm>
        </p:spPr>
        <p:txBody>
          <a:bodyPr/>
          <a:lstStyle/>
          <a:p>
            <a:endParaRPr lang="en-GB"/>
          </a:p>
        </p:txBody>
      </p:sp>
      <p:sp>
        <p:nvSpPr>
          <p:cNvPr id="15" name="Text Placeholder 7"/>
          <p:cNvSpPr>
            <a:spLocks noGrp="1"/>
          </p:cNvSpPr>
          <p:nvPr>
            <p:ph type="body" sz="quarter" idx="15" hasCustomPrompt="1"/>
          </p:nvPr>
        </p:nvSpPr>
        <p:spPr>
          <a:xfrm>
            <a:off x="827584" y="1052736"/>
            <a:ext cx="4795466" cy="461022"/>
          </a:xfrm>
          <a:noFill/>
          <a:ln w="9525">
            <a:noFill/>
            <a:miter lim="800000"/>
            <a:headEnd/>
            <a:tailEnd/>
          </a:ln>
        </p:spPr>
        <p:txBody>
          <a:bodyPr>
            <a:normAutofit/>
          </a:bodyPr>
          <a:lstStyle>
            <a:lvl1pPr marL="0" indent="0" algn="l" defTabSz="457200" rtl="0" fontAlgn="base">
              <a:spcBef>
                <a:spcPct val="0"/>
              </a:spcBef>
              <a:spcAft>
                <a:spcPct val="0"/>
              </a:spcAft>
              <a:buNone/>
              <a:defRPr lang="en-US" sz="1600" b="1" kern="1200" dirty="0" smtClean="0">
                <a:solidFill>
                  <a:schemeClr val="tx1"/>
                </a:solidFill>
                <a:latin typeface="Arial" charset="0"/>
                <a:ea typeface="+mn-ea"/>
                <a:cs typeface="Arial" charset="0"/>
              </a:defRPr>
            </a:lvl1pPr>
          </a:lstStyle>
          <a:p>
            <a:pPr lvl="0"/>
            <a:r>
              <a:rPr lang="en-US" dirty="0" smtClean="0"/>
              <a:t>Click to enter Page title</a:t>
            </a:r>
          </a:p>
        </p:txBody>
      </p:sp>
    </p:spTree>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preserve="1" userDrawn="1">
  <p:cSld name="15_WWF Green:  page title green two lines body no bullets">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a:xfrm>
            <a:off x="5796136" y="6237312"/>
            <a:ext cx="3184460" cy="365125"/>
          </a:xfrm>
          <a:prstGeom prst="rect">
            <a:avLst/>
          </a:prstGeom>
        </p:spPr>
        <p:txBody>
          <a:bodyPr/>
          <a:lstStyle>
            <a:lvl1pPr>
              <a:defRPr/>
            </a:lvl1pPr>
          </a:lstStyle>
          <a:p>
            <a:r>
              <a:rPr lang="en-IE" dirty="0" smtClean="0"/>
              <a:t>Source</a:t>
            </a:r>
            <a:endParaRPr lang="en-IE" dirty="0"/>
          </a:p>
        </p:txBody>
      </p:sp>
      <p:sp>
        <p:nvSpPr>
          <p:cNvPr id="6" name="Title 9"/>
          <p:cNvSpPr>
            <a:spLocks noGrp="1"/>
          </p:cNvSpPr>
          <p:nvPr>
            <p:ph type="title" hasCustomPrompt="1"/>
          </p:nvPr>
        </p:nvSpPr>
        <p:spPr>
          <a:xfrm>
            <a:off x="5857884" y="142853"/>
            <a:ext cx="3143272" cy="261811"/>
          </a:xfrm>
          <a:noFill/>
          <a:ln w="9525">
            <a:noFill/>
            <a:miter lim="800000"/>
            <a:headEnd/>
            <a:tailEnd/>
          </a:ln>
        </p:spPr>
        <p:txBody>
          <a:bodyPr>
            <a:noAutofit/>
          </a:bodyPr>
          <a:lstStyle>
            <a:lvl1pPr algn="r" defTabSz="457200" rtl="0" fontAlgn="base">
              <a:spcBef>
                <a:spcPct val="0"/>
              </a:spcBef>
              <a:spcAft>
                <a:spcPct val="0"/>
              </a:spcAft>
              <a:defRPr lang="en-US" sz="1200" b="0" kern="1200" baseline="0" dirty="0">
                <a:solidFill>
                  <a:srgbClr val="404040"/>
                </a:solidFill>
                <a:latin typeface="Arial" charset="0"/>
                <a:ea typeface="+mn-ea"/>
                <a:cs typeface="Arial" charset="0"/>
              </a:defRPr>
            </a:lvl1pPr>
          </a:lstStyle>
          <a:p>
            <a:pPr defTabSz="457200"/>
            <a:r>
              <a:rPr lang="en-GB" sz="1400" b="1" dirty="0" smtClean="0">
                <a:solidFill>
                  <a:srgbClr val="0D0D0D"/>
                </a:solidFill>
              </a:rPr>
              <a:t>Living Planet Report 2014</a:t>
            </a:r>
            <a:endParaRPr lang="en-US" sz="1400" dirty="0">
              <a:solidFill>
                <a:srgbClr val="0D0D0D"/>
              </a:solidFill>
            </a:endParaRPr>
          </a:p>
        </p:txBody>
      </p:sp>
      <p:sp>
        <p:nvSpPr>
          <p:cNvPr id="8" name="Text Placeholder 7"/>
          <p:cNvSpPr>
            <a:spLocks noGrp="1"/>
          </p:cNvSpPr>
          <p:nvPr>
            <p:ph type="body" sz="quarter" idx="13" hasCustomPrompt="1"/>
          </p:nvPr>
        </p:nvSpPr>
        <p:spPr>
          <a:xfrm>
            <a:off x="827584" y="519706"/>
            <a:ext cx="4795466" cy="461022"/>
          </a:xfrm>
          <a:noFill/>
          <a:ln w="9525">
            <a:noFill/>
            <a:miter lim="800000"/>
            <a:headEnd/>
            <a:tailEnd/>
          </a:ln>
        </p:spPr>
        <p:txBody>
          <a:bodyPr>
            <a:normAutofit/>
          </a:bodyPr>
          <a:lstStyle>
            <a:lvl1pPr marL="0" indent="0" algn="l" defTabSz="457200" rtl="0" fontAlgn="base">
              <a:spcBef>
                <a:spcPct val="0"/>
              </a:spcBef>
              <a:spcAft>
                <a:spcPct val="0"/>
              </a:spcAft>
              <a:buNone/>
              <a:defRPr lang="en-US" sz="2400" kern="1200" dirty="0" smtClean="0">
                <a:solidFill>
                  <a:srgbClr val="8ABE34"/>
                </a:solidFill>
                <a:latin typeface="Arial" charset="0"/>
                <a:ea typeface="+mn-ea"/>
                <a:cs typeface="Arial" charset="0"/>
              </a:defRPr>
            </a:lvl1pPr>
          </a:lstStyle>
          <a:p>
            <a:pPr lvl="0"/>
            <a:r>
              <a:rPr lang="en-US" dirty="0" smtClean="0"/>
              <a:t>Click to enter Page title</a:t>
            </a:r>
          </a:p>
        </p:txBody>
      </p:sp>
      <p:cxnSp>
        <p:nvCxnSpPr>
          <p:cNvPr id="11" name="Straight Connector 10"/>
          <p:cNvCxnSpPr/>
          <p:nvPr/>
        </p:nvCxnSpPr>
        <p:spPr>
          <a:xfrm>
            <a:off x="928689" y="980728"/>
            <a:ext cx="7956000" cy="0"/>
          </a:xfrm>
          <a:prstGeom prst="line">
            <a:avLst/>
          </a:prstGeom>
          <a:ln w="6350">
            <a:solidFill>
              <a:schemeClr val="tx1">
                <a:lumMod val="75000"/>
                <a:lumOff val="25000"/>
              </a:schemeClr>
            </a:solidFill>
          </a:ln>
          <a:effectLst/>
        </p:spPr>
        <p:style>
          <a:lnRef idx="2">
            <a:schemeClr val="accent1"/>
          </a:lnRef>
          <a:fillRef idx="0">
            <a:schemeClr val="accent1"/>
          </a:fillRef>
          <a:effectRef idx="1">
            <a:schemeClr val="accent1"/>
          </a:effectRef>
          <a:fontRef idx="minor">
            <a:schemeClr val="tx1"/>
          </a:fontRef>
        </p:style>
      </p:cxnSp>
      <p:cxnSp>
        <p:nvCxnSpPr>
          <p:cNvPr id="12" name="Straight Connector 11"/>
          <p:cNvCxnSpPr/>
          <p:nvPr userDrawn="1"/>
        </p:nvCxnSpPr>
        <p:spPr>
          <a:xfrm>
            <a:off x="928689" y="6597352"/>
            <a:ext cx="7956000" cy="0"/>
          </a:xfrm>
          <a:prstGeom prst="line">
            <a:avLst/>
          </a:prstGeom>
          <a:ln w="6350">
            <a:solidFill>
              <a:schemeClr val="tx1">
                <a:lumMod val="75000"/>
                <a:lumOff val="25000"/>
              </a:schemeClr>
            </a:solidFill>
          </a:ln>
          <a:effectLst/>
        </p:spPr>
        <p:style>
          <a:lnRef idx="2">
            <a:schemeClr val="accent1"/>
          </a:lnRef>
          <a:fillRef idx="0">
            <a:schemeClr val="accent1"/>
          </a:fillRef>
          <a:effectRef idx="1">
            <a:schemeClr val="accent1"/>
          </a:effectRef>
          <a:fontRef idx="minor">
            <a:schemeClr val="tx1"/>
          </a:fontRef>
        </p:style>
      </p:cxnSp>
      <p:sp>
        <p:nvSpPr>
          <p:cNvPr id="14" name="Picture Placeholder 13"/>
          <p:cNvSpPr>
            <a:spLocks noGrp="1"/>
          </p:cNvSpPr>
          <p:nvPr>
            <p:ph type="pic" sz="quarter" idx="14"/>
          </p:nvPr>
        </p:nvSpPr>
        <p:spPr>
          <a:xfrm>
            <a:off x="928662" y="1557338"/>
            <a:ext cx="6480175" cy="4535487"/>
          </a:xfrm>
        </p:spPr>
        <p:txBody>
          <a:bodyPr/>
          <a:lstStyle/>
          <a:p>
            <a:endParaRPr lang="en-GB"/>
          </a:p>
        </p:txBody>
      </p:sp>
      <p:sp>
        <p:nvSpPr>
          <p:cNvPr id="15" name="Text Placeholder 7"/>
          <p:cNvSpPr>
            <a:spLocks noGrp="1"/>
          </p:cNvSpPr>
          <p:nvPr>
            <p:ph type="body" sz="quarter" idx="15" hasCustomPrompt="1"/>
          </p:nvPr>
        </p:nvSpPr>
        <p:spPr>
          <a:xfrm>
            <a:off x="827584" y="1052736"/>
            <a:ext cx="4795466" cy="461022"/>
          </a:xfrm>
          <a:noFill/>
          <a:ln w="9525">
            <a:noFill/>
            <a:miter lim="800000"/>
            <a:headEnd/>
            <a:tailEnd/>
          </a:ln>
        </p:spPr>
        <p:txBody>
          <a:bodyPr>
            <a:normAutofit/>
          </a:bodyPr>
          <a:lstStyle>
            <a:lvl1pPr marL="0" indent="0" algn="l" defTabSz="457200" rtl="0" fontAlgn="base">
              <a:spcBef>
                <a:spcPct val="0"/>
              </a:spcBef>
              <a:spcAft>
                <a:spcPct val="0"/>
              </a:spcAft>
              <a:buNone/>
              <a:defRPr lang="en-US" sz="1600" b="1" kern="1200" dirty="0" smtClean="0">
                <a:solidFill>
                  <a:schemeClr val="tx1"/>
                </a:solidFill>
                <a:latin typeface="Arial" charset="0"/>
                <a:ea typeface="+mn-ea"/>
                <a:cs typeface="Arial" charset="0"/>
              </a:defRPr>
            </a:lvl1pPr>
          </a:lstStyle>
          <a:p>
            <a:pPr lvl="0"/>
            <a:r>
              <a:rPr lang="en-US" dirty="0" smtClean="0"/>
              <a:t>Click to enter Page title</a:t>
            </a:r>
          </a:p>
        </p:txBody>
      </p:sp>
    </p:spTree>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preserve="1" userDrawn="1">
  <p:cSld name="17_WWF Green:  page title green two lines body no bullets">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a:xfrm>
            <a:off x="5796136" y="6237312"/>
            <a:ext cx="3184460" cy="365125"/>
          </a:xfrm>
          <a:prstGeom prst="rect">
            <a:avLst/>
          </a:prstGeom>
        </p:spPr>
        <p:txBody>
          <a:bodyPr/>
          <a:lstStyle>
            <a:lvl1pPr>
              <a:defRPr/>
            </a:lvl1pPr>
          </a:lstStyle>
          <a:p>
            <a:r>
              <a:rPr lang="en-IE" dirty="0" smtClean="0"/>
              <a:t>Source</a:t>
            </a:r>
            <a:endParaRPr lang="en-IE" dirty="0"/>
          </a:p>
        </p:txBody>
      </p:sp>
      <p:sp>
        <p:nvSpPr>
          <p:cNvPr id="6" name="Title 9"/>
          <p:cNvSpPr>
            <a:spLocks noGrp="1"/>
          </p:cNvSpPr>
          <p:nvPr>
            <p:ph type="title" hasCustomPrompt="1"/>
          </p:nvPr>
        </p:nvSpPr>
        <p:spPr>
          <a:xfrm>
            <a:off x="5857884" y="142853"/>
            <a:ext cx="3143272" cy="261811"/>
          </a:xfrm>
          <a:noFill/>
          <a:ln w="9525">
            <a:noFill/>
            <a:miter lim="800000"/>
            <a:headEnd/>
            <a:tailEnd/>
          </a:ln>
        </p:spPr>
        <p:txBody>
          <a:bodyPr>
            <a:noAutofit/>
          </a:bodyPr>
          <a:lstStyle>
            <a:lvl1pPr algn="r" defTabSz="457200" rtl="0" fontAlgn="base">
              <a:spcBef>
                <a:spcPct val="0"/>
              </a:spcBef>
              <a:spcAft>
                <a:spcPct val="0"/>
              </a:spcAft>
              <a:defRPr lang="en-US" sz="1200" b="0" kern="1200" baseline="0" dirty="0">
                <a:solidFill>
                  <a:srgbClr val="404040"/>
                </a:solidFill>
                <a:latin typeface="Arial" charset="0"/>
                <a:ea typeface="+mn-ea"/>
                <a:cs typeface="Arial" charset="0"/>
              </a:defRPr>
            </a:lvl1pPr>
          </a:lstStyle>
          <a:p>
            <a:pPr defTabSz="457200"/>
            <a:r>
              <a:rPr lang="en-GB" sz="1400" b="1" dirty="0" smtClean="0">
                <a:solidFill>
                  <a:srgbClr val="0D0D0D"/>
                </a:solidFill>
              </a:rPr>
              <a:t>Living Planet Report 2014</a:t>
            </a:r>
            <a:endParaRPr lang="en-US" sz="1400" dirty="0">
              <a:solidFill>
                <a:srgbClr val="0D0D0D"/>
              </a:solidFill>
            </a:endParaRPr>
          </a:p>
        </p:txBody>
      </p:sp>
      <p:sp>
        <p:nvSpPr>
          <p:cNvPr id="8" name="Text Placeholder 7"/>
          <p:cNvSpPr>
            <a:spLocks noGrp="1"/>
          </p:cNvSpPr>
          <p:nvPr>
            <p:ph type="body" sz="quarter" idx="13" hasCustomPrompt="1"/>
          </p:nvPr>
        </p:nvSpPr>
        <p:spPr>
          <a:xfrm>
            <a:off x="827584" y="519706"/>
            <a:ext cx="4795466" cy="461022"/>
          </a:xfrm>
          <a:noFill/>
          <a:ln w="9525">
            <a:noFill/>
            <a:miter lim="800000"/>
            <a:headEnd/>
            <a:tailEnd/>
          </a:ln>
        </p:spPr>
        <p:txBody>
          <a:bodyPr>
            <a:normAutofit/>
          </a:bodyPr>
          <a:lstStyle>
            <a:lvl1pPr marL="0" indent="0" algn="l" defTabSz="457200" rtl="0" fontAlgn="base">
              <a:spcBef>
                <a:spcPct val="0"/>
              </a:spcBef>
              <a:spcAft>
                <a:spcPct val="0"/>
              </a:spcAft>
              <a:buNone/>
              <a:defRPr lang="en-US" sz="2400" kern="1200" dirty="0" smtClean="0">
                <a:solidFill>
                  <a:srgbClr val="8ABE34"/>
                </a:solidFill>
                <a:latin typeface="Arial" charset="0"/>
                <a:ea typeface="+mn-ea"/>
                <a:cs typeface="Arial" charset="0"/>
              </a:defRPr>
            </a:lvl1pPr>
          </a:lstStyle>
          <a:p>
            <a:pPr lvl="0"/>
            <a:r>
              <a:rPr lang="en-US" dirty="0" smtClean="0"/>
              <a:t>Click to enter Page title</a:t>
            </a:r>
          </a:p>
        </p:txBody>
      </p:sp>
      <p:cxnSp>
        <p:nvCxnSpPr>
          <p:cNvPr id="11" name="Straight Connector 10"/>
          <p:cNvCxnSpPr/>
          <p:nvPr/>
        </p:nvCxnSpPr>
        <p:spPr>
          <a:xfrm>
            <a:off x="928689" y="980728"/>
            <a:ext cx="7956000" cy="0"/>
          </a:xfrm>
          <a:prstGeom prst="line">
            <a:avLst/>
          </a:prstGeom>
          <a:ln w="6350">
            <a:solidFill>
              <a:schemeClr val="tx1">
                <a:lumMod val="75000"/>
                <a:lumOff val="25000"/>
              </a:schemeClr>
            </a:solidFill>
          </a:ln>
          <a:effectLst/>
        </p:spPr>
        <p:style>
          <a:lnRef idx="2">
            <a:schemeClr val="accent1"/>
          </a:lnRef>
          <a:fillRef idx="0">
            <a:schemeClr val="accent1"/>
          </a:fillRef>
          <a:effectRef idx="1">
            <a:schemeClr val="accent1"/>
          </a:effectRef>
          <a:fontRef idx="minor">
            <a:schemeClr val="tx1"/>
          </a:fontRef>
        </p:style>
      </p:cxnSp>
      <p:cxnSp>
        <p:nvCxnSpPr>
          <p:cNvPr id="12" name="Straight Connector 11"/>
          <p:cNvCxnSpPr/>
          <p:nvPr userDrawn="1"/>
        </p:nvCxnSpPr>
        <p:spPr>
          <a:xfrm>
            <a:off x="928689" y="6597352"/>
            <a:ext cx="7956000" cy="0"/>
          </a:xfrm>
          <a:prstGeom prst="line">
            <a:avLst/>
          </a:prstGeom>
          <a:ln w="6350">
            <a:solidFill>
              <a:schemeClr val="tx1">
                <a:lumMod val="75000"/>
                <a:lumOff val="25000"/>
              </a:schemeClr>
            </a:solidFill>
          </a:ln>
          <a:effectLst/>
        </p:spPr>
        <p:style>
          <a:lnRef idx="2">
            <a:schemeClr val="accent1"/>
          </a:lnRef>
          <a:fillRef idx="0">
            <a:schemeClr val="accent1"/>
          </a:fillRef>
          <a:effectRef idx="1">
            <a:schemeClr val="accent1"/>
          </a:effectRef>
          <a:fontRef idx="minor">
            <a:schemeClr val="tx1"/>
          </a:fontRef>
        </p:style>
      </p:cxnSp>
      <p:sp>
        <p:nvSpPr>
          <p:cNvPr id="14" name="Picture Placeholder 13"/>
          <p:cNvSpPr>
            <a:spLocks noGrp="1"/>
          </p:cNvSpPr>
          <p:nvPr>
            <p:ph type="pic" sz="quarter" idx="14"/>
          </p:nvPr>
        </p:nvSpPr>
        <p:spPr>
          <a:xfrm>
            <a:off x="928662" y="1557338"/>
            <a:ext cx="6480175" cy="4535487"/>
          </a:xfrm>
        </p:spPr>
        <p:txBody>
          <a:bodyPr/>
          <a:lstStyle/>
          <a:p>
            <a:endParaRPr lang="en-GB"/>
          </a:p>
        </p:txBody>
      </p:sp>
      <p:sp>
        <p:nvSpPr>
          <p:cNvPr id="15" name="Text Placeholder 7"/>
          <p:cNvSpPr>
            <a:spLocks noGrp="1"/>
          </p:cNvSpPr>
          <p:nvPr>
            <p:ph type="body" sz="quarter" idx="15" hasCustomPrompt="1"/>
          </p:nvPr>
        </p:nvSpPr>
        <p:spPr>
          <a:xfrm>
            <a:off x="827584" y="1052736"/>
            <a:ext cx="4795466" cy="461022"/>
          </a:xfrm>
          <a:noFill/>
          <a:ln w="9525">
            <a:noFill/>
            <a:miter lim="800000"/>
            <a:headEnd/>
            <a:tailEnd/>
          </a:ln>
        </p:spPr>
        <p:txBody>
          <a:bodyPr>
            <a:normAutofit/>
          </a:bodyPr>
          <a:lstStyle>
            <a:lvl1pPr marL="0" indent="0" algn="l" defTabSz="457200" rtl="0" fontAlgn="base">
              <a:spcBef>
                <a:spcPct val="0"/>
              </a:spcBef>
              <a:spcAft>
                <a:spcPct val="0"/>
              </a:spcAft>
              <a:buNone/>
              <a:defRPr lang="en-US" sz="1600" b="1" kern="1200" dirty="0" smtClean="0">
                <a:solidFill>
                  <a:schemeClr val="tx1"/>
                </a:solidFill>
                <a:latin typeface="Arial" charset="0"/>
                <a:ea typeface="+mn-ea"/>
                <a:cs typeface="Arial" charset="0"/>
              </a:defRPr>
            </a:lvl1pPr>
          </a:lstStyle>
          <a:p>
            <a:pPr lvl="0"/>
            <a:r>
              <a:rPr lang="en-US" dirty="0" smtClean="0"/>
              <a:t>Click to enter Page title</a:t>
            </a:r>
          </a:p>
        </p:txBody>
      </p:sp>
    </p:spTree>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preserve="1" userDrawn="1">
  <p:cSld name="18_WWF Green:  page title green two lines body no bullets">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a:xfrm>
            <a:off x="5796136" y="6237312"/>
            <a:ext cx="3184460" cy="365125"/>
          </a:xfrm>
          <a:prstGeom prst="rect">
            <a:avLst/>
          </a:prstGeom>
        </p:spPr>
        <p:txBody>
          <a:bodyPr/>
          <a:lstStyle>
            <a:lvl1pPr>
              <a:defRPr/>
            </a:lvl1pPr>
          </a:lstStyle>
          <a:p>
            <a:r>
              <a:rPr lang="en-IE" dirty="0" smtClean="0"/>
              <a:t>Source</a:t>
            </a:r>
            <a:endParaRPr lang="en-IE" dirty="0"/>
          </a:p>
        </p:txBody>
      </p:sp>
      <p:sp>
        <p:nvSpPr>
          <p:cNvPr id="6" name="Title 9"/>
          <p:cNvSpPr>
            <a:spLocks noGrp="1"/>
          </p:cNvSpPr>
          <p:nvPr>
            <p:ph type="title" hasCustomPrompt="1"/>
          </p:nvPr>
        </p:nvSpPr>
        <p:spPr>
          <a:xfrm>
            <a:off x="5857884" y="142853"/>
            <a:ext cx="3143272" cy="261811"/>
          </a:xfrm>
          <a:noFill/>
          <a:ln w="9525">
            <a:noFill/>
            <a:miter lim="800000"/>
            <a:headEnd/>
            <a:tailEnd/>
          </a:ln>
        </p:spPr>
        <p:txBody>
          <a:bodyPr>
            <a:noAutofit/>
          </a:bodyPr>
          <a:lstStyle>
            <a:lvl1pPr algn="r" defTabSz="457200" rtl="0" fontAlgn="base">
              <a:spcBef>
                <a:spcPct val="0"/>
              </a:spcBef>
              <a:spcAft>
                <a:spcPct val="0"/>
              </a:spcAft>
              <a:defRPr lang="en-US" sz="1200" b="0" kern="1200" baseline="0" dirty="0">
                <a:solidFill>
                  <a:srgbClr val="404040"/>
                </a:solidFill>
                <a:latin typeface="Arial" charset="0"/>
                <a:ea typeface="+mn-ea"/>
                <a:cs typeface="Arial" charset="0"/>
              </a:defRPr>
            </a:lvl1pPr>
          </a:lstStyle>
          <a:p>
            <a:pPr defTabSz="457200"/>
            <a:r>
              <a:rPr lang="en-GB" sz="1400" b="1" dirty="0" smtClean="0">
                <a:solidFill>
                  <a:srgbClr val="0D0D0D"/>
                </a:solidFill>
              </a:rPr>
              <a:t>Living Planet Report 2014</a:t>
            </a:r>
            <a:endParaRPr lang="en-US" sz="1400" dirty="0">
              <a:solidFill>
                <a:srgbClr val="0D0D0D"/>
              </a:solidFill>
            </a:endParaRPr>
          </a:p>
        </p:txBody>
      </p:sp>
      <p:sp>
        <p:nvSpPr>
          <p:cNvPr id="8" name="Text Placeholder 7"/>
          <p:cNvSpPr>
            <a:spLocks noGrp="1"/>
          </p:cNvSpPr>
          <p:nvPr>
            <p:ph type="body" sz="quarter" idx="13" hasCustomPrompt="1"/>
          </p:nvPr>
        </p:nvSpPr>
        <p:spPr>
          <a:xfrm>
            <a:off x="827584" y="519706"/>
            <a:ext cx="4795466" cy="461022"/>
          </a:xfrm>
          <a:noFill/>
          <a:ln w="9525">
            <a:noFill/>
            <a:miter lim="800000"/>
            <a:headEnd/>
            <a:tailEnd/>
          </a:ln>
        </p:spPr>
        <p:txBody>
          <a:bodyPr>
            <a:normAutofit/>
          </a:bodyPr>
          <a:lstStyle>
            <a:lvl1pPr marL="0" indent="0" algn="l" defTabSz="457200" rtl="0" fontAlgn="base">
              <a:spcBef>
                <a:spcPct val="0"/>
              </a:spcBef>
              <a:spcAft>
                <a:spcPct val="0"/>
              </a:spcAft>
              <a:buNone/>
              <a:defRPr lang="en-US" sz="2400" kern="1200" dirty="0" smtClean="0">
                <a:solidFill>
                  <a:srgbClr val="8ABE34"/>
                </a:solidFill>
                <a:latin typeface="Arial" charset="0"/>
                <a:ea typeface="+mn-ea"/>
                <a:cs typeface="Arial" charset="0"/>
              </a:defRPr>
            </a:lvl1pPr>
          </a:lstStyle>
          <a:p>
            <a:pPr lvl="0"/>
            <a:r>
              <a:rPr lang="en-US" dirty="0" smtClean="0"/>
              <a:t>Click to enter Page title</a:t>
            </a:r>
          </a:p>
        </p:txBody>
      </p:sp>
      <p:cxnSp>
        <p:nvCxnSpPr>
          <p:cNvPr id="11" name="Straight Connector 10"/>
          <p:cNvCxnSpPr/>
          <p:nvPr/>
        </p:nvCxnSpPr>
        <p:spPr>
          <a:xfrm>
            <a:off x="928689" y="980728"/>
            <a:ext cx="7956000" cy="0"/>
          </a:xfrm>
          <a:prstGeom prst="line">
            <a:avLst/>
          </a:prstGeom>
          <a:ln w="6350">
            <a:solidFill>
              <a:schemeClr val="tx1">
                <a:lumMod val="75000"/>
                <a:lumOff val="25000"/>
              </a:schemeClr>
            </a:solidFill>
          </a:ln>
          <a:effectLst/>
        </p:spPr>
        <p:style>
          <a:lnRef idx="2">
            <a:schemeClr val="accent1"/>
          </a:lnRef>
          <a:fillRef idx="0">
            <a:schemeClr val="accent1"/>
          </a:fillRef>
          <a:effectRef idx="1">
            <a:schemeClr val="accent1"/>
          </a:effectRef>
          <a:fontRef idx="minor">
            <a:schemeClr val="tx1"/>
          </a:fontRef>
        </p:style>
      </p:cxnSp>
      <p:cxnSp>
        <p:nvCxnSpPr>
          <p:cNvPr id="12" name="Straight Connector 11"/>
          <p:cNvCxnSpPr/>
          <p:nvPr userDrawn="1"/>
        </p:nvCxnSpPr>
        <p:spPr>
          <a:xfrm>
            <a:off x="928689" y="6597352"/>
            <a:ext cx="7956000" cy="0"/>
          </a:xfrm>
          <a:prstGeom prst="line">
            <a:avLst/>
          </a:prstGeom>
          <a:ln w="6350">
            <a:solidFill>
              <a:schemeClr val="tx1">
                <a:lumMod val="75000"/>
                <a:lumOff val="25000"/>
              </a:schemeClr>
            </a:solidFill>
          </a:ln>
          <a:effectLst/>
        </p:spPr>
        <p:style>
          <a:lnRef idx="2">
            <a:schemeClr val="accent1"/>
          </a:lnRef>
          <a:fillRef idx="0">
            <a:schemeClr val="accent1"/>
          </a:fillRef>
          <a:effectRef idx="1">
            <a:schemeClr val="accent1"/>
          </a:effectRef>
          <a:fontRef idx="minor">
            <a:schemeClr val="tx1"/>
          </a:fontRef>
        </p:style>
      </p:cxnSp>
      <p:sp>
        <p:nvSpPr>
          <p:cNvPr id="14" name="Picture Placeholder 13"/>
          <p:cNvSpPr>
            <a:spLocks noGrp="1"/>
          </p:cNvSpPr>
          <p:nvPr>
            <p:ph type="pic" sz="quarter" idx="14"/>
          </p:nvPr>
        </p:nvSpPr>
        <p:spPr>
          <a:xfrm>
            <a:off x="928662" y="1557338"/>
            <a:ext cx="6480175" cy="4535487"/>
          </a:xfrm>
        </p:spPr>
        <p:txBody>
          <a:bodyPr/>
          <a:lstStyle/>
          <a:p>
            <a:endParaRPr lang="en-GB"/>
          </a:p>
        </p:txBody>
      </p:sp>
      <p:sp>
        <p:nvSpPr>
          <p:cNvPr id="15" name="Text Placeholder 7"/>
          <p:cNvSpPr>
            <a:spLocks noGrp="1"/>
          </p:cNvSpPr>
          <p:nvPr>
            <p:ph type="body" sz="quarter" idx="15" hasCustomPrompt="1"/>
          </p:nvPr>
        </p:nvSpPr>
        <p:spPr>
          <a:xfrm>
            <a:off x="827584" y="1052736"/>
            <a:ext cx="4795466" cy="461022"/>
          </a:xfrm>
          <a:noFill/>
          <a:ln w="9525">
            <a:noFill/>
            <a:miter lim="800000"/>
            <a:headEnd/>
            <a:tailEnd/>
          </a:ln>
        </p:spPr>
        <p:txBody>
          <a:bodyPr>
            <a:normAutofit/>
          </a:bodyPr>
          <a:lstStyle>
            <a:lvl1pPr marL="0" indent="0" algn="l" defTabSz="457200" rtl="0" fontAlgn="base">
              <a:spcBef>
                <a:spcPct val="0"/>
              </a:spcBef>
              <a:spcAft>
                <a:spcPct val="0"/>
              </a:spcAft>
              <a:buNone/>
              <a:defRPr lang="en-US" sz="1600" b="1" kern="1200" dirty="0" smtClean="0">
                <a:solidFill>
                  <a:schemeClr val="tx1"/>
                </a:solidFill>
                <a:latin typeface="Arial" charset="0"/>
                <a:ea typeface="+mn-ea"/>
                <a:cs typeface="Arial" charset="0"/>
              </a:defRPr>
            </a:lvl1pPr>
          </a:lstStyle>
          <a:p>
            <a:pPr lvl="0"/>
            <a:r>
              <a:rPr lang="en-US" dirty="0" smtClean="0"/>
              <a:t>Click to enter Page title</a:t>
            </a:r>
          </a:p>
        </p:txBody>
      </p:sp>
    </p:spTree>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preserve="1" userDrawn="1">
  <p:cSld name="19_WWF Green:  page title green two lines body no bullets">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a:xfrm>
            <a:off x="5796136" y="6237312"/>
            <a:ext cx="3184460" cy="365125"/>
          </a:xfrm>
          <a:prstGeom prst="rect">
            <a:avLst/>
          </a:prstGeom>
        </p:spPr>
        <p:txBody>
          <a:bodyPr/>
          <a:lstStyle>
            <a:lvl1pPr>
              <a:defRPr/>
            </a:lvl1pPr>
          </a:lstStyle>
          <a:p>
            <a:r>
              <a:rPr lang="en-IE" dirty="0" smtClean="0"/>
              <a:t>Source</a:t>
            </a:r>
            <a:endParaRPr lang="en-IE" dirty="0"/>
          </a:p>
        </p:txBody>
      </p:sp>
      <p:sp>
        <p:nvSpPr>
          <p:cNvPr id="6" name="Title 9"/>
          <p:cNvSpPr>
            <a:spLocks noGrp="1"/>
          </p:cNvSpPr>
          <p:nvPr>
            <p:ph type="title" hasCustomPrompt="1"/>
          </p:nvPr>
        </p:nvSpPr>
        <p:spPr>
          <a:xfrm>
            <a:off x="5857884" y="142853"/>
            <a:ext cx="3143272" cy="261811"/>
          </a:xfrm>
          <a:noFill/>
          <a:ln w="9525">
            <a:noFill/>
            <a:miter lim="800000"/>
            <a:headEnd/>
            <a:tailEnd/>
          </a:ln>
        </p:spPr>
        <p:txBody>
          <a:bodyPr>
            <a:noAutofit/>
          </a:bodyPr>
          <a:lstStyle>
            <a:lvl1pPr algn="r" defTabSz="457200" rtl="0" fontAlgn="base">
              <a:spcBef>
                <a:spcPct val="0"/>
              </a:spcBef>
              <a:spcAft>
                <a:spcPct val="0"/>
              </a:spcAft>
              <a:defRPr lang="en-US" sz="1200" b="0" kern="1200" baseline="0" dirty="0">
                <a:solidFill>
                  <a:srgbClr val="404040"/>
                </a:solidFill>
                <a:latin typeface="Arial" charset="0"/>
                <a:ea typeface="+mn-ea"/>
                <a:cs typeface="Arial" charset="0"/>
              </a:defRPr>
            </a:lvl1pPr>
          </a:lstStyle>
          <a:p>
            <a:pPr defTabSz="457200"/>
            <a:r>
              <a:rPr lang="en-GB" sz="1400" b="1" dirty="0" smtClean="0">
                <a:solidFill>
                  <a:srgbClr val="0D0D0D"/>
                </a:solidFill>
              </a:rPr>
              <a:t>Living Planet Report 2014</a:t>
            </a:r>
            <a:endParaRPr lang="en-US" sz="1400" dirty="0">
              <a:solidFill>
                <a:srgbClr val="0D0D0D"/>
              </a:solidFill>
            </a:endParaRPr>
          </a:p>
        </p:txBody>
      </p:sp>
      <p:sp>
        <p:nvSpPr>
          <p:cNvPr id="8" name="Text Placeholder 7"/>
          <p:cNvSpPr>
            <a:spLocks noGrp="1"/>
          </p:cNvSpPr>
          <p:nvPr>
            <p:ph type="body" sz="quarter" idx="13" hasCustomPrompt="1"/>
          </p:nvPr>
        </p:nvSpPr>
        <p:spPr>
          <a:xfrm>
            <a:off x="827584" y="519706"/>
            <a:ext cx="4795466" cy="461022"/>
          </a:xfrm>
          <a:noFill/>
          <a:ln w="9525">
            <a:noFill/>
            <a:miter lim="800000"/>
            <a:headEnd/>
            <a:tailEnd/>
          </a:ln>
        </p:spPr>
        <p:txBody>
          <a:bodyPr>
            <a:normAutofit/>
          </a:bodyPr>
          <a:lstStyle>
            <a:lvl1pPr marL="0" indent="0" algn="l" defTabSz="457200" rtl="0" fontAlgn="base">
              <a:spcBef>
                <a:spcPct val="0"/>
              </a:spcBef>
              <a:spcAft>
                <a:spcPct val="0"/>
              </a:spcAft>
              <a:buNone/>
              <a:defRPr lang="en-US" sz="2400" kern="1200" dirty="0" smtClean="0">
                <a:solidFill>
                  <a:srgbClr val="8ABE34"/>
                </a:solidFill>
                <a:latin typeface="Arial" charset="0"/>
                <a:ea typeface="+mn-ea"/>
                <a:cs typeface="Arial" charset="0"/>
              </a:defRPr>
            </a:lvl1pPr>
          </a:lstStyle>
          <a:p>
            <a:pPr lvl="0"/>
            <a:r>
              <a:rPr lang="en-US" dirty="0" smtClean="0"/>
              <a:t>Click to enter Page title</a:t>
            </a:r>
          </a:p>
        </p:txBody>
      </p:sp>
      <p:cxnSp>
        <p:nvCxnSpPr>
          <p:cNvPr id="11" name="Straight Connector 10"/>
          <p:cNvCxnSpPr/>
          <p:nvPr/>
        </p:nvCxnSpPr>
        <p:spPr>
          <a:xfrm>
            <a:off x="928689" y="980728"/>
            <a:ext cx="7956000" cy="0"/>
          </a:xfrm>
          <a:prstGeom prst="line">
            <a:avLst/>
          </a:prstGeom>
          <a:ln w="6350">
            <a:solidFill>
              <a:schemeClr val="tx1">
                <a:lumMod val="75000"/>
                <a:lumOff val="25000"/>
              </a:schemeClr>
            </a:solidFill>
          </a:ln>
          <a:effectLst/>
        </p:spPr>
        <p:style>
          <a:lnRef idx="2">
            <a:schemeClr val="accent1"/>
          </a:lnRef>
          <a:fillRef idx="0">
            <a:schemeClr val="accent1"/>
          </a:fillRef>
          <a:effectRef idx="1">
            <a:schemeClr val="accent1"/>
          </a:effectRef>
          <a:fontRef idx="minor">
            <a:schemeClr val="tx1"/>
          </a:fontRef>
        </p:style>
      </p:cxnSp>
      <p:cxnSp>
        <p:nvCxnSpPr>
          <p:cNvPr id="12" name="Straight Connector 11"/>
          <p:cNvCxnSpPr/>
          <p:nvPr userDrawn="1"/>
        </p:nvCxnSpPr>
        <p:spPr>
          <a:xfrm>
            <a:off x="928689" y="6597352"/>
            <a:ext cx="7956000" cy="0"/>
          </a:xfrm>
          <a:prstGeom prst="line">
            <a:avLst/>
          </a:prstGeom>
          <a:ln w="6350">
            <a:solidFill>
              <a:schemeClr val="tx1">
                <a:lumMod val="75000"/>
                <a:lumOff val="25000"/>
              </a:schemeClr>
            </a:solidFill>
          </a:ln>
          <a:effectLst/>
        </p:spPr>
        <p:style>
          <a:lnRef idx="2">
            <a:schemeClr val="accent1"/>
          </a:lnRef>
          <a:fillRef idx="0">
            <a:schemeClr val="accent1"/>
          </a:fillRef>
          <a:effectRef idx="1">
            <a:schemeClr val="accent1"/>
          </a:effectRef>
          <a:fontRef idx="minor">
            <a:schemeClr val="tx1"/>
          </a:fontRef>
        </p:style>
      </p:cxnSp>
      <p:sp>
        <p:nvSpPr>
          <p:cNvPr id="14" name="Picture Placeholder 13"/>
          <p:cNvSpPr>
            <a:spLocks noGrp="1"/>
          </p:cNvSpPr>
          <p:nvPr>
            <p:ph type="pic" sz="quarter" idx="14"/>
          </p:nvPr>
        </p:nvSpPr>
        <p:spPr>
          <a:xfrm>
            <a:off x="928662" y="1557338"/>
            <a:ext cx="6480175" cy="4535487"/>
          </a:xfrm>
        </p:spPr>
        <p:txBody>
          <a:bodyPr/>
          <a:lstStyle/>
          <a:p>
            <a:endParaRPr lang="en-GB"/>
          </a:p>
        </p:txBody>
      </p:sp>
      <p:sp>
        <p:nvSpPr>
          <p:cNvPr id="15" name="Text Placeholder 7"/>
          <p:cNvSpPr>
            <a:spLocks noGrp="1"/>
          </p:cNvSpPr>
          <p:nvPr>
            <p:ph type="body" sz="quarter" idx="15" hasCustomPrompt="1"/>
          </p:nvPr>
        </p:nvSpPr>
        <p:spPr>
          <a:xfrm>
            <a:off x="827584" y="1052736"/>
            <a:ext cx="4795466" cy="461022"/>
          </a:xfrm>
          <a:noFill/>
          <a:ln w="9525">
            <a:noFill/>
            <a:miter lim="800000"/>
            <a:headEnd/>
            <a:tailEnd/>
          </a:ln>
        </p:spPr>
        <p:txBody>
          <a:bodyPr>
            <a:normAutofit/>
          </a:bodyPr>
          <a:lstStyle>
            <a:lvl1pPr marL="0" indent="0" algn="l" defTabSz="457200" rtl="0" fontAlgn="base">
              <a:spcBef>
                <a:spcPct val="0"/>
              </a:spcBef>
              <a:spcAft>
                <a:spcPct val="0"/>
              </a:spcAft>
              <a:buNone/>
              <a:defRPr lang="en-US" sz="1600" b="1" kern="1200" dirty="0" smtClean="0">
                <a:solidFill>
                  <a:schemeClr val="tx1"/>
                </a:solidFill>
                <a:latin typeface="Arial" charset="0"/>
                <a:ea typeface="+mn-ea"/>
                <a:cs typeface="Arial" charset="0"/>
              </a:defRPr>
            </a:lvl1pPr>
          </a:lstStyle>
          <a:p>
            <a:pPr lvl="0"/>
            <a:r>
              <a:rPr lang="en-US" dirty="0" smtClean="0"/>
              <a:t>Click to enter Page title</a:t>
            </a:r>
          </a:p>
        </p:txBody>
      </p:sp>
    </p:spTree>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preserve="1" userDrawn="1">
  <p:cSld name="16_WWF Green:  page title green two lines body no bullets">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a:xfrm>
            <a:off x="5796136" y="6237312"/>
            <a:ext cx="3184460" cy="365125"/>
          </a:xfrm>
          <a:prstGeom prst="rect">
            <a:avLst/>
          </a:prstGeom>
        </p:spPr>
        <p:txBody>
          <a:bodyPr/>
          <a:lstStyle>
            <a:lvl1pPr>
              <a:defRPr/>
            </a:lvl1pPr>
          </a:lstStyle>
          <a:p>
            <a:r>
              <a:rPr lang="en-IE" dirty="0" smtClean="0"/>
              <a:t>Source</a:t>
            </a:r>
            <a:endParaRPr lang="en-IE" dirty="0"/>
          </a:p>
        </p:txBody>
      </p:sp>
      <p:sp>
        <p:nvSpPr>
          <p:cNvPr id="8" name="Text Placeholder 7"/>
          <p:cNvSpPr>
            <a:spLocks noGrp="1"/>
          </p:cNvSpPr>
          <p:nvPr>
            <p:ph type="body" sz="quarter" idx="13" hasCustomPrompt="1"/>
          </p:nvPr>
        </p:nvSpPr>
        <p:spPr>
          <a:xfrm>
            <a:off x="827584" y="519706"/>
            <a:ext cx="4795466" cy="461022"/>
          </a:xfrm>
          <a:noFill/>
          <a:ln w="9525">
            <a:noFill/>
            <a:miter lim="800000"/>
            <a:headEnd/>
            <a:tailEnd/>
          </a:ln>
        </p:spPr>
        <p:txBody>
          <a:bodyPr>
            <a:normAutofit/>
          </a:bodyPr>
          <a:lstStyle>
            <a:lvl1pPr marL="0" indent="0" algn="l" defTabSz="457200" rtl="0" fontAlgn="base">
              <a:spcBef>
                <a:spcPct val="0"/>
              </a:spcBef>
              <a:spcAft>
                <a:spcPct val="0"/>
              </a:spcAft>
              <a:buNone/>
              <a:defRPr lang="en-US" sz="2400" kern="1200" dirty="0" smtClean="0">
                <a:solidFill>
                  <a:srgbClr val="8ABE34"/>
                </a:solidFill>
                <a:latin typeface="Arial" charset="0"/>
                <a:ea typeface="+mn-ea"/>
                <a:cs typeface="Arial" charset="0"/>
              </a:defRPr>
            </a:lvl1pPr>
          </a:lstStyle>
          <a:p>
            <a:pPr lvl="0"/>
            <a:r>
              <a:rPr lang="en-US" dirty="0" smtClean="0"/>
              <a:t>Click to enter Page title</a:t>
            </a:r>
          </a:p>
        </p:txBody>
      </p:sp>
      <p:cxnSp>
        <p:nvCxnSpPr>
          <p:cNvPr id="11" name="Straight Connector 10"/>
          <p:cNvCxnSpPr/>
          <p:nvPr/>
        </p:nvCxnSpPr>
        <p:spPr>
          <a:xfrm>
            <a:off x="928689" y="980728"/>
            <a:ext cx="7956000" cy="0"/>
          </a:xfrm>
          <a:prstGeom prst="line">
            <a:avLst/>
          </a:prstGeom>
          <a:ln w="6350">
            <a:solidFill>
              <a:schemeClr val="tx1">
                <a:lumMod val="75000"/>
                <a:lumOff val="25000"/>
              </a:schemeClr>
            </a:solidFill>
          </a:ln>
          <a:effectLst/>
        </p:spPr>
        <p:style>
          <a:lnRef idx="2">
            <a:schemeClr val="accent1"/>
          </a:lnRef>
          <a:fillRef idx="0">
            <a:schemeClr val="accent1"/>
          </a:fillRef>
          <a:effectRef idx="1">
            <a:schemeClr val="accent1"/>
          </a:effectRef>
          <a:fontRef idx="minor">
            <a:schemeClr val="tx1"/>
          </a:fontRef>
        </p:style>
      </p:cxnSp>
      <p:cxnSp>
        <p:nvCxnSpPr>
          <p:cNvPr id="12" name="Straight Connector 11"/>
          <p:cNvCxnSpPr/>
          <p:nvPr userDrawn="1"/>
        </p:nvCxnSpPr>
        <p:spPr>
          <a:xfrm>
            <a:off x="928689" y="6597352"/>
            <a:ext cx="7956000" cy="0"/>
          </a:xfrm>
          <a:prstGeom prst="line">
            <a:avLst/>
          </a:prstGeom>
          <a:ln w="6350">
            <a:solidFill>
              <a:schemeClr val="tx1">
                <a:lumMod val="75000"/>
                <a:lumOff val="25000"/>
              </a:schemeClr>
            </a:solidFill>
          </a:ln>
          <a:effectLst/>
        </p:spPr>
        <p:style>
          <a:lnRef idx="2">
            <a:schemeClr val="accent1"/>
          </a:lnRef>
          <a:fillRef idx="0">
            <a:schemeClr val="accent1"/>
          </a:fillRef>
          <a:effectRef idx="1">
            <a:schemeClr val="accent1"/>
          </a:effectRef>
          <a:fontRef idx="minor">
            <a:schemeClr val="tx1"/>
          </a:fontRef>
        </p:style>
      </p:cxnSp>
      <p:sp>
        <p:nvSpPr>
          <p:cNvPr id="14" name="Picture Placeholder 13"/>
          <p:cNvSpPr>
            <a:spLocks noGrp="1"/>
          </p:cNvSpPr>
          <p:nvPr>
            <p:ph type="pic" sz="quarter" idx="14"/>
          </p:nvPr>
        </p:nvSpPr>
        <p:spPr>
          <a:xfrm>
            <a:off x="928662" y="1557338"/>
            <a:ext cx="6480175" cy="4535487"/>
          </a:xfrm>
        </p:spPr>
        <p:txBody>
          <a:bodyPr/>
          <a:lstStyle/>
          <a:p>
            <a:endParaRPr lang="en-GB"/>
          </a:p>
        </p:txBody>
      </p:sp>
      <p:sp>
        <p:nvSpPr>
          <p:cNvPr id="15" name="Text Placeholder 7"/>
          <p:cNvSpPr>
            <a:spLocks noGrp="1"/>
          </p:cNvSpPr>
          <p:nvPr>
            <p:ph type="body" sz="quarter" idx="15" hasCustomPrompt="1"/>
          </p:nvPr>
        </p:nvSpPr>
        <p:spPr>
          <a:xfrm>
            <a:off x="827584" y="1052736"/>
            <a:ext cx="4795466" cy="461022"/>
          </a:xfrm>
          <a:noFill/>
          <a:ln w="9525">
            <a:noFill/>
            <a:miter lim="800000"/>
            <a:headEnd/>
            <a:tailEnd/>
          </a:ln>
        </p:spPr>
        <p:txBody>
          <a:bodyPr>
            <a:normAutofit/>
          </a:bodyPr>
          <a:lstStyle>
            <a:lvl1pPr marL="0" indent="0" algn="l" defTabSz="457200" rtl="0" fontAlgn="base">
              <a:spcBef>
                <a:spcPct val="0"/>
              </a:spcBef>
              <a:spcAft>
                <a:spcPct val="0"/>
              </a:spcAft>
              <a:buNone/>
              <a:defRPr lang="en-US" sz="1600" b="1" kern="1200" dirty="0" smtClean="0">
                <a:solidFill>
                  <a:schemeClr val="tx1"/>
                </a:solidFill>
                <a:latin typeface="Arial" charset="0"/>
                <a:ea typeface="+mn-ea"/>
                <a:cs typeface="Arial" charset="0"/>
              </a:defRPr>
            </a:lvl1pPr>
          </a:lstStyle>
          <a:p>
            <a:pPr lvl="0"/>
            <a:r>
              <a:rPr lang="en-US" dirty="0" smtClean="0"/>
              <a:t>Click to enter Page title</a:t>
            </a:r>
          </a:p>
        </p:txBody>
      </p:sp>
      <p:sp>
        <p:nvSpPr>
          <p:cNvPr id="9" name="TextBox 8"/>
          <p:cNvSpPr txBox="1"/>
          <p:nvPr userDrawn="1"/>
        </p:nvSpPr>
        <p:spPr>
          <a:xfrm>
            <a:off x="6767673" y="116632"/>
            <a:ext cx="2232248" cy="307777"/>
          </a:xfrm>
          <a:prstGeom prst="rect">
            <a:avLst/>
          </a:prstGeom>
          <a:noFill/>
        </p:spPr>
        <p:txBody>
          <a:bodyPr wrap="square" rtlCol="0">
            <a:spAutoFit/>
          </a:bodyPr>
          <a:lstStyle/>
          <a:p>
            <a:pPr marL="0" marR="0" indent="0" algn="r" defTabSz="914400" rtl="0" eaLnBrk="1" fontAlgn="base" latinLnBrk="0" hangingPunct="1">
              <a:lnSpc>
                <a:spcPct val="100000"/>
              </a:lnSpc>
              <a:spcBef>
                <a:spcPct val="0"/>
              </a:spcBef>
              <a:spcAft>
                <a:spcPct val="0"/>
              </a:spcAft>
              <a:buClrTx/>
              <a:buSzTx/>
              <a:buFontTx/>
              <a:buNone/>
              <a:tabLst/>
              <a:defRPr/>
            </a:pPr>
            <a:r>
              <a:rPr lang="fr-CH" sz="1400" dirty="0" smtClean="0"/>
              <a:t>Living </a:t>
            </a:r>
            <a:r>
              <a:rPr lang="fr-CH" sz="1400" dirty="0" err="1" smtClean="0"/>
              <a:t>Planet</a:t>
            </a:r>
            <a:r>
              <a:rPr lang="fr-CH" sz="1400" dirty="0" smtClean="0"/>
              <a:t> Report 2014</a:t>
            </a:r>
            <a:endParaRPr lang="en-GB" sz="1400" dirty="0" smtClean="0"/>
          </a:p>
        </p:txBody>
      </p:sp>
    </p:spTree>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preserve="1" userDrawn="1">
  <p:cSld name="20_WWF Green:  page title green two lines body no bullets">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a:xfrm>
            <a:off x="5796136" y="6237312"/>
            <a:ext cx="3184460" cy="365125"/>
          </a:xfrm>
          <a:prstGeom prst="rect">
            <a:avLst/>
          </a:prstGeom>
        </p:spPr>
        <p:txBody>
          <a:bodyPr/>
          <a:lstStyle>
            <a:lvl1pPr>
              <a:defRPr/>
            </a:lvl1pPr>
          </a:lstStyle>
          <a:p>
            <a:r>
              <a:rPr lang="en-IE" dirty="0" smtClean="0"/>
              <a:t>Source</a:t>
            </a:r>
            <a:endParaRPr lang="en-IE" dirty="0"/>
          </a:p>
        </p:txBody>
      </p:sp>
      <p:sp>
        <p:nvSpPr>
          <p:cNvPr id="8" name="Text Placeholder 7"/>
          <p:cNvSpPr>
            <a:spLocks noGrp="1"/>
          </p:cNvSpPr>
          <p:nvPr>
            <p:ph type="body" sz="quarter" idx="13" hasCustomPrompt="1"/>
          </p:nvPr>
        </p:nvSpPr>
        <p:spPr>
          <a:xfrm>
            <a:off x="827584" y="519706"/>
            <a:ext cx="4795466" cy="461022"/>
          </a:xfrm>
          <a:noFill/>
          <a:ln w="9525">
            <a:noFill/>
            <a:miter lim="800000"/>
            <a:headEnd/>
            <a:tailEnd/>
          </a:ln>
        </p:spPr>
        <p:txBody>
          <a:bodyPr>
            <a:normAutofit/>
          </a:bodyPr>
          <a:lstStyle>
            <a:lvl1pPr marL="0" indent="0" algn="l" defTabSz="457200" rtl="0" fontAlgn="base">
              <a:spcBef>
                <a:spcPct val="0"/>
              </a:spcBef>
              <a:spcAft>
                <a:spcPct val="0"/>
              </a:spcAft>
              <a:buNone/>
              <a:defRPr lang="en-US" sz="2400" kern="1200" dirty="0" smtClean="0">
                <a:solidFill>
                  <a:srgbClr val="8ABE34"/>
                </a:solidFill>
                <a:latin typeface="Arial" charset="0"/>
                <a:ea typeface="+mn-ea"/>
                <a:cs typeface="Arial" charset="0"/>
              </a:defRPr>
            </a:lvl1pPr>
          </a:lstStyle>
          <a:p>
            <a:pPr lvl="0"/>
            <a:r>
              <a:rPr lang="en-US" dirty="0" smtClean="0"/>
              <a:t>Click to enter Page title</a:t>
            </a:r>
          </a:p>
        </p:txBody>
      </p:sp>
      <p:cxnSp>
        <p:nvCxnSpPr>
          <p:cNvPr id="11" name="Straight Connector 10"/>
          <p:cNvCxnSpPr/>
          <p:nvPr/>
        </p:nvCxnSpPr>
        <p:spPr>
          <a:xfrm>
            <a:off x="928689" y="980728"/>
            <a:ext cx="7956000" cy="0"/>
          </a:xfrm>
          <a:prstGeom prst="line">
            <a:avLst/>
          </a:prstGeom>
          <a:ln w="6350">
            <a:solidFill>
              <a:schemeClr val="tx1">
                <a:lumMod val="75000"/>
                <a:lumOff val="25000"/>
              </a:schemeClr>
            </a:solidFill>
          </a:ln>
          <a:effectLst/>
        </p:spPr>
        <p:style>
          <a:lnRef idx="2">
            <a:schemeClr val="accent1"/>
          </a:lnRef>
          <a:fillRef idx="0">
            <a:schemeClr val="accent1"/>
          </a:fillRef>
          <a:effectRef idx="1">
            <a:schemeClr val="accent1"/>
          </a:effectRef>
          <a:fontRef idx="minor">
            <a:schemeClr val="tx1"/>
          </a:fontRef>
        </p:style>
      </p:cxnSp>
      <p:cxnSp>
        <p:nvCxnSpPr>
          <p:cNvPr id="12" name="Straight Connector 11"/>
          <p:cNvCxnSpPr/>
          <p:nvPr userDrawn="1"/>
        </p:nvCxnSpPr>
        <p:spPr>
          <a:xfrm>
            <a:off x="928689" y="6597352"/>
            <a:ext cx="7956000" cy="0"/>
          </a:xfrm>
          <a:prstGeom prst="line">
            <a:avLst/>
          </a:prstGeom>
          <a:ln w="6350">
            <a:solidFill>
              <a:schemeClr val="tx1">
                <a:lumMod val="75000"/>
                <a:lumOff val="25000"/>
              </a:schemeClr>
            </a:solidFill>
          </a:ln>
          <a:effectLst/>
        </p:spPr>
        <p:style>
          <a:lnRef idx="2">
            <a:schemeClr val="accent1"/>
          </a:lnRef>
          <a:fillRef idx="0">
            <a:schemeClr val="accent1"/>
          </a:fillRef>
          <a:effectRef idx="1">
            <a:schemeClr val="accent1"/>
          </a:effectRef>
          <a:fontRef idx="minor">
            <a:schemeClr val="tx1"/>
          </a:fontRef>
        </p:style>
      </p:cxnSp>
      <p:sp>
        <p:nvSpPr>
          <p:cNvPr id="14" name="Picture Placeholder 13"/>
          <p:cNvSpPr>
            <a:spLocks noGrp="1"/>
          </p:cNvSpPr>
          <p:nvPr>
            <p:ph type="pic" sz="quarter" idx="14"/>
          </p:nvPr>
        </p:nvSpPr>
        <p:spPr>
          <a:xfrm>
            <a:off x="928662" y="1557338"/>
            <a:ext cx="6480175" cy="4535487"/>
          </a:xfrm>
        </p:spPr>
        <p:txBody>
          <a:bodyPr/>
          <a:lstStyle/>
          <a:p>
            <a:endParaRPr lang="en-GB"/>
          </a:p>
        </p:txBody>
      </p:sp>
      <p:sp>
        <p:nvSpPr>
          <p:cNvPr id="15" name="Text Placeholder 7"/>
          <p:cNvSpPr>
            <a:spLocks noGrp="1"/>
          </p:cNvSpPr>
          <p:nvPr>
            <p:ph type="body" sz="quarter" idx="15" hasCustomPrompt="1"/>
          </p:nvPr>
        </p:nvSpPr>
        <p:spPr>
          <a:xfrm>
            <a:off x="827584" y="1052736"/>
            <a:ext cx="4795466" cy="461022"/>
          </a:xfrm>
          <a:noFill/>
          <a:ln w="9525">
            <a:noFill/>
            <a:miter lim="800000"/>
            <a:headEnd/>
            <a:tailEnd/>
          </a:ln>
        </p:spPr>
        <p:txBody>
          <a:bodyPr>
            <a:normAutofit/>
          </a:bodyPr>
          <a:lstStyle>
            <a:lvl1pPr marL="0" indent="0" algn="l" defTabSz="457200" rtl="0" fontAlgn="base">
              <a:spcBef>
                <a:spcPct val="0"/>
              </a:spcBef>
              <a:spcAft>
                <a:spcPct val="0"/>
              </a:spcAft>
              <a:buNone/>
              <a:defRPr lang="en-US" sz="1600" b="1" kern="1200" dirty="0" smtClean="0">
                <a:solidFill>
                  <a:schemeClr val="tx1"/>
                </a:solidFill>
                <a:latin typeface="Arial" charset="0"/>
                <a:ea typeface="+mn-ea"/>
                <a:cs typeface="Arial" charset="0"/>
              </a:defRPr>
            </a:lvl1pPr>
          </a:lstStyle>
          <a:p>
            <a:pPr lvl="0"/>
            <a:r>
              <a:rPr lang="en-US" dirty="0" smtClean="0"/>
              <a:t>Click to enter Page title</a:t>
            </a:r>
          </a:p>
        </p:txBody>
      </p:sp>
      <p:sp>
        <p:nvSpPr>
          <p:cNvPr id="9" name="TextBox 8"/>
          <p:cNvSpPr txBox="1"/>
          <p:nvPr userDrawn="1"/>
        </p:nvSpPr>
        <p:spPr>
          <a:xfrm>
            <a:off x="6767673" y="116632"/>
            <a:ext cx="2232248" cy="307777"/>
          </a:xfrm>
          <a:prstGeom prst="rect">
            <a:avLst/>
          </a:prstGeom>
          <a:noFill/>
        </p:spPr>
        <p:txBody>
          <a:bodyPr wrap="square" rtlCol="0">
            <a:spAutoFit/>
          </a:bodyPr>
          <a:lstStyle/>
          <a:p>
            <a:pPr marL="0" marR="0" indent="0" algn="r" defTabSz="914400" rtl="0" eaLnBrk="1" fontAlgn="base" latinLnBrk="0" hangingPunct="1">
              <a:lnSpc>
                <a:spcPct val="100000"/>
              </a:lnSpc>
              <a:spcBef>
                <a:spcPct val="0"/>
              </a:spcBef>
              <a:spcAft>
                <a:spcPct val="0"/>
              </a:spcAft>
              <a:buClrTx/>
              <a:buSzTx/>
              <a:buFontTx/>
              <a:buNone/>
              <a:tabLst/>
              <a:defRPr/>
            </a:pPr>
            <a:r>
              <a:rPr lang="fr-CH" sz="1400" dirty="0" smtClean="0"/>
              <a:t>Living </a:t>
            </a:r>
            <a:r>
              <a:rPr lang="fr-CH" sz="1400" dirty="0" err="1" smtClean="0"/>
              <a:t>Planet</a:t>
            </a:r>
            <a:r>
              <a:rPr lang="fr-CH" sz="1400" dirty="0" smtClean="0"/>
              <a:t> Report 2014</a:t>
            </a:r>
            <a:endParaRPr lang="en-GB" sz="1400" dirty="0" smtClean="0"/>
          </a:p>
        </p:txBody>
      </p:sp>
    </p:spTree>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preserve="1" userDrawn="1">
  <p:cSld name="22_WWF Green:  page title green two lines body no bullets">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a:xfrm>
            <a:off x="5796136" y="6237312"/>
            <a:ext cx="3184460" cy="365125"/>
          </a:xfrm>
          <a:prstGeom prst="rect">
            <a:avLst/>
          </a:prstGeom>
        </p:spPr>
        <p:txBody>
          <a:bodyPr/>
          <a:lstStyle>
            <a:lvl1pPr>
              <a:defRPr/>
            </a:lvl1pPr>
          </a:lstStyle>
          <a:p>
            <a:r>
              <a:rPr lang="en-IE" dirty="0" smtClean="0"/>
              <a:t>Source</a:t>
            </a:r>
            <a:endParaRPr lang="en-IE" dirty="0"/>
          </a:p>
        </p:txBody>
      </p:sp>
      <p:sp>
        <p:nvSpPr>
          <p:cNvPr id="8" name="Text Placeholder 7"/>
          <p:cNvSpPr>
            <a:spLocks noGrp="1"/>
          </p:cNvSpPr>
          <p:nvPr>
            <p:ph type="body" sz="quarter" idx="13" hasCustomPrompt="1"/>
          </p:nvPr>
        </p:nvSpPr>
        <p:spPr>
          <a:xfrm>
            <a:off x="827584" y="519706"/>
            <a:ext cx="4795466" cy="461022"/>
          </a:xfrm>
          <a:noFill/>
          <a:ln w="9525">
            <a:noFill/>
            <a:miter lim="800000"/>
            <a:headEnd/>
            <a:tailEnd/>
          </a:ln>
        </p:spPr>
        <p:txBody>
          <a:bodyPr>
            <a:normAutofit/>
          </a:bodyPr>
          <a:lstStyle>
            <a:lvl1pPr marL="0" indent="0" algn="l" defTabSz="457200" rtl="0" fontAlgn="base">
              <a:spcBef>
                <a:spcPct val="0"/>
              </a:spcBef>
              <a:spcAft>
                <a:spcPct val="0"/>
              </a:spcAft>
              <a:buNone/>
              <a:defRPr lang="en-US" sz="2400" kern="1200" dirty="0" smtClean="0">
                <a:solidFill>
                  <a:srgbClr val="8ABE34"/>
                </a:solidFill>
                <a:latin typeface="Arial" charset="0"/>
                <a:ea typeface="+mn-ea"/>
                <a:cs typeface="Arial" charset="0"/>
              </a:defRPr>
            </a:lvl1pPr>
          </a:lstStyle>
          <a:p>
            <a:pPr lvl="0"/>
            <a:r>
              <a:rPr lang="en-US" dirty="0" smtClean="0"/>
              <a:t>Click to enter Page title</a:t>
            </a:r>
          </a:p>
        </p:txBody>
      </p:sp>
      <p:cxnSp>
        <p:nvCxnSpPr>
          <p:cNvPr id="11" name="Straight Connector 10"/>
          <p:cNvCxnSpPr/>
          <p:nvPr/>
        </p:nvCxnSpPr>
        <p:spPr>
          <a:xfrm>
            <a:off x="928689" y="980728"/>
            <a:ext cx="7956000" cy="0"/>
          </a:xfrm>
          <a:prstGeom prst="line">
            <a:avLst/>
          </a:prstGeom>
          <a:ln w="6350">
            <a:solidFill>
              <a:schemeClr val="tx1">
                <a:lumMod val="75000"/>
                <a:lumOff val="25000"/>
              </a:schemeClr>
            </a:solidFill>
          </a:ln>
          <a:effectLst/>
        </p:spPr>
        <p:style>
          <a:lnRef idx="2">
            <a:schemeClr val="accent1"/>
          </a:lnRef>
          <a:fillRef idx="0">
            <a:schemeClr val="accent1"/>
          </a:fillRef>
          <a:effectRef idx="1">
            <a:schemeClr val="accent1"/>
          </a:effectRef>
          <a:fontRef idx="minor">
            <a:schemeClr val="tx1"/>
          </a:fontRef>
        </p:style>
      </p:cxnSp>
      <p:cxnSp>
        <p:nvCxnSpPr>
          <p:cNvPr id="12" name="Straight Connector 11"/>
          <p:cNvCxnSpPr/>
          <p:nvPr userDrawn="1"/>
        </p:nvCxnSpPr>
        <p:spPr>
          <a:xfrm>
            <a:off x="928689" y="6597352"/>
            <a:ext cx="7956000" cy="0"/>
          </a:xfrm>
          <a:prstGeom prst="line">
            <a:avLst/>
          </a:prstGeom>
          <a:ln w="6350">
            <a:solidFill>
              <a:schemeClr val="tx1">
                <a:lumMod val="75000"/>
                <a:lumOff val="25000"/>
              </a:schemeClr>
            </a:solidFill>
          </a:ln>
          <a:effectLst/>
        </p:spPr>
        <p:style>
          <a:lnRef idx="2">
            <a:schemeClr val="accent1"/>
          </a:lnRef>
          <a:fillRef idx="0">
            <a:schemeClr val="accent1"/>
          </a:fillRef>
          <a:effectRef idx="1">
            <a:schemeClr val="accent1"/>
          </a:effectRef>
          <a:fontRef idx="minor">
            <a:schemeClr val="tx1"/>
          </a:fontRef>
        </p:style>
      </p:cxnSp>
      <p:sp>
        <p:nvSpPr>
          <p:cNvPr id="14" name="Picture Placeholder 13"/>
          <p:cNvSpPr>
            <a:spLocks noGrp="1"/>
          </p:cNvSpPr>
          <p:nvPr>
            <p:ph type="pic" sz="quarter" idx="14"/>
          </p:nvPr>
        </p:nvSpPr>
        <p:spPr>
          <a:xfrm>
            <a:off x="928662" y="1557338"/>
            <a:ext cx="6480175" cy="4535487"/>
          </a:xfrm>
        </p:spPr>
        <p:txBody>
          <a:bodyPr/>
          <a:lstStyle/>
          <a:p>
            <a:endParaRPr lang="en-GB"/>
          </a:p>
        </p:txBody>
      </p:sp>
      <p:sp>
        <p:nvSpPr>
          <p:cNvPr id="15" name="Text Placeholder 7"/>
          <p:cNvSpPr>
            <a:spLocks noGrp="1"/>
          </p:cNvSpPr>
          <p:nvPr>
            <p:ph type="body" sz="quarter" idx="15" hasCustomPrompt="1"/>
          </p:nvPr>
        </p:nvSpPr>
        <p:spPr>
          <a:xfrm>
            <a:off x="827584" y="1052736"/>
            <a:ext cx="4795466" cy="461022"/>
          </a:xfrm>
          <a:noFill/>
          <a:ln w="9525">
            <a:noFill/>
            <a:miter lim="800000"/>
            <a:headEnd/>
            <a:tailEnd/>
          </a:ln>
        </p:spPr>
        <p:txBody>
          <a:bodyPr>
            <a:normAutofit/>
          </a:bodyPr>
          <a:lstStyle>
            <a:lvl1pPr marL="0" indent="0" algn="l" defTabSz="457200" rtl="0" fontAlgn="base">
              <a:spcBef>
                <a:spcPct val="0"/>
              </a:spcBef>
              <a:spcAft>
                <a:spcPct val="0"/>
              </a:spcAft>
              <a:buNone/>
              <a:defRPr lang="en-US" sz="1600" b="1" kern="1200" dirty="0" smtClean="0">
                <a:solidFill>
                  <a:schemeClr val="tx1"/>
                </a:solidFill>
                <a:latin typeface="Arial" charset="0"/>
                <a:ea typeface="+mn-ea"/>
                <a:cs typeface="Arial" charset="0"/>
              </a:defRPr>
            </a:lvl1pPr>
          </a:lstStyle>
          <a:p>
            <a:pPr lvl="0"/>
            <a:r>
              <a:rPr lang="en-US" dirty="0" smtClean="0"/>
              <a:t>Click to enter Page title</a:t>
            </a:r>
          </a:p>
        </p:txBody>
      </p:sp>
      <p:sp>
        <p:nvSpPr>
          <p:cNvPr id="9" name="TextBox 8"/>
          <p:cNvSpPr txBox="1"/>
          <p:nvPr userDrawn="1"/>
        </p:nvSpPr>
        <p:spPr>
          <a:xfrm>
            <a:off x="6767673" y="116632"/>
            <a:ext cx="2232248" cy="307777"/>
          </a:xfrm>
          <a:prstGeom prst="rect">
            <a:avLst/>
          </a:prstGeom>
          <a:noFill/>
        </p:spPr>
        <p:txBody>
          <a:bodyPr wrap="square" rtlCol="0">
            <a:spAutoFit/>
          </a:bodyPr>
          <a:lstStyle/>
          <a:p>
            <a:pPr marL="0" marR="0" indent="0" algn="r" defTabSz="914400" rtl="0" eaLnBrk="1" fontAlgn="base" latinLnBrk="0" hangingPunct="1">
              <a:lnSpc>
                <a:spcPct val="100000"/>
              </a:lnSpc>
              <a:spcBef>
                <a:spcPct val="0"/>
              </a:spcBef>
              <a:spcAft>
                <a:spcPct val="0"/>
              </a:spcAft>
              <a:buClrTx/>
              <a:buSzTx/>
              <a:buFontTx/>
              <a:buNone/>
              <a:tabLst/>
              <a:defRPr/>
            </a:pPr>
            <a:r>
              <a:rPr lang="fr-CH" sz="1400" dirty="0" smtClean="0"/>
              <a:t>Living </a:t>
            </a:r>
            <a:r>
              <a:rPr lang="fr-CH" sz="1400" dirty="0" err="1" smtClean="0"/>
              <a:t>Planet</a:t>
            </a:r>
            <a:r>
              <a:rPr lang="fr-CH" sz="1400" dirty="0" smtClean="0"/>
              <a:t> Report 2014</a:t>
            </a:r>
            <a:endParaRPr lang="en-GB" sz="1400" dirty="0" smtClean="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7" name="TextBox 6"/>
          <p:cNvSpPr txBox="1"/>
          <p:nvPr userDrawn="1"/>
        </p:nvSpPr>
        <p:spPr>
          <a:xfrm>
            <a:off x="6767673" y="116632"/>
            <a:ext cx="2232248" cy="307777"/>
          </a:xfrm>
          <a:prstGeom prst="rect">
            <a:avLst/>
          </a:prstGeom>
          <a:noFill/>
        </p:spPr>
        <p:txBody>
          <a:bodyPr wrap="square" rtlCol="0">
            <a:spAutoFit/>
          </a:bodyPr>
          <a:lstStyle/>
          <a:p>
            <a:pPr marL="0" marR="0" indent="0" algn="r" defTabSz="914400" rtl="0" eaLnBrk="1" fontAlgn="base" latinLnBrk="0" hangingPunct="1">
              <a:lnSpc>
                <a:spcPct val="100000"/>
              </a:lnSpc>
              <a:spcBef>
                <a:spcPct val="0"/>
              </a:spcBef>
              <a:spcAft>
                <a:spcPct val="0"/>
              </a:spcAft>
              <a:buClrTx/>
              <a:buSzTx/>
              <a:buFontTx/>
              <a:buNone/>
              <a:tabLst/>
              <a:defRPr/>
            </a:pPr>
            <a:r>
              <a:rPr lang="fr-CH" sz="1400" dirty="0" smtClean="0"/>
              <a:t>Living </a:t>
            </a:r>
            <a:r>
              <a:rPr lang="fr-CH" sz="1400" dirty="0" err="1" smtClean="0"/>
              <a:t>Planet</a:t>
            </a:r>
            <a:r>
              <a:rPr lang="fr-CH" sz="1400" dirty="0" smtClean="0"/>
              <a:t> Report 2014</a:t>
            </a:r>
            <a:endParaRPr lang="en-GB" sz="1400" dirty="0" smtClean="0"/>
          </a:p>
        </p:txBody>
      </p:sp>
    </p:spTree>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preserve="1" userDrawn="1">
  <p:cSld name="21_WWF Green:  page title green two lines body no bullets">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a:xfrm>
            <a:off x="5796136" y="6237312"/>
            <a:ext cx="3184460" cy="365125"/>
          </a:xfrm>
          <a:prstGeom prst="rect">
            <a:avLst/>
          </a:prstGeom>
        </p:spPr>
        <p:txBody>
          <a:bodyPr/>
          <a:lstStyle>
            <a:lvl1pPr>
              <a:defRPr/>
            </a:lvl1pPr>
          </a:lstStyle>
          <a:p>
            <a:r>
              <a:rPr lang="en-IE" dirty="0" smtClean="0"/>
              <a:t>Source</a:t>
            </a:r>
            <a:endParaRPr lang="en-IE" dirty="0"/>
          </a:p>
        </p:txBody>
      </p:sp>
      <p:sp>
        <p:nvSpPr>
          <p:cNvPr id="8" name="Text Placeholder 7"/>
          <p:cNvSpPr>
            <a:spLocks noGrp="1"/>
          </p:cNvSpPr>
          <p:nvPr>
            <p:ph type="body" sz="quarter" idx="13" hasCustomPrompt="1"/>
          </p:nvPr>
        </p:nvSpPr>
        <p:spPr>
          <a:xfrm>
            <a:off x="827584" y="519706"/>
            <a:ext cx="4795466" cy="461022"/>
          </a:xfrm>
          <a:noFill/>
          <a:ln w="9525">
            <a:noFill/>
            <a:miter lim="800000"/>
            <a:headEnd/>
            <a:tailEnd/>
          </a:ln>
        </p:spPr>
        <p:txBody>
          <a:bodyPr>
            <a:normAutofit/>
          </a:bodyPr>
          <a:lstStyle>
            <a:lvl1pPr marL="0" indent="0" algn="l" defTabSz="457200" rtl="0" fontAlgn="base">
              <a:spcBef>
                <a:spcPct val="0"/>
              </a:spcBef>
              <a:spcAft>
                <a:spcPct val="0"/>
              </a:spcAft>
              <a:buNone/>
              <a:defRPr lang="en-US" sz="2400" kern="1200" dirty="0" smtClean="0">
                <a:solidFill>
                  <a:srgbClr val="8ABE34"/>
                </a:solidFill>
                <a:latin typeface="Arial" charset="0"/>
                <a:ea typeface="+mn-ea"/>
                <a:cs typeface="Arial" charset="0"/>
              </a:defRPr>
            </a:lvl1pPr>
          </a:lstStyle>
          <a:p>
            <a:pPr lvl="0"/>
            <a:r>
              <a:rPr lang="en-US" dirty="0" smtClean="0"/>
              <a:t>Click to enter Page title</a:t>
            </a:r>
          </a:p>
        </p:txBody>
      </p:sp>
      <p:cxnSp>
        <p:nvCxnSpPr>
          <p:cNvPr id="11" name="Straight Connector 10"/>
          <p:cNvCxnSpPr/>
          <p:nvPr/>
        </p:nvCxnSpPr>
        <p:spPr>
          <a:xfrm>
            <a:off x="928689" y="980728"/>
            <a:ext cx="7956000" cy="0"/>
          </a:xfrm>
          <a:prstGeom prst="line">
            <a:avLst/>
          </a:prstGeom>
          <a:ln w="6350">
            <a:solidFill>
              <a:schemeClr val="tx1">
                <a:lumMod val="75000"/>
                <a:lumOff val="25000"/>
              </a:schemeClr>
            </a:solidFill>
          </a:ln>
          <a:effectLst/>
        </p:spPr>
        <p:style>
          <a:lnRef idx="2">
            <a:schemeClr val="accent1"/>
          </a:lnRef>
          <a:fillRef idx="0">
            <a:schemeClr val="accent1"/>
          </a:fillRef>
          <a:effectRef idx="1">
            <a:schemeClr val="accent1"/>
          </a:effectRef>
          <a:fontRef idx="minor">
            <a:schemeClr val="tx1"/>
          </a:fontRef>
        </p:style>
      </p:cxnSp>
      <p:cxnSp>
        <p:nvCxnSpPr>
          <p:cNvPr id="12" name="Straight Connector 11"/>
          <p:cNvCxnSpPr/>
          <p:nvPr userDrawn="1"/>
        </p:nvCxnSpPr>
        <p:spPr>
          <a:xfrm>
            <a:off x="928689" y="6597352"/>
            <a:ext cx="7956000" cy="0"/>
          </a:xfrm>
          <a:prstGeom prst="line">
            <a:avLst/>
          </a:prstGeom>
          <a:ln w="6350">
            <a:solidFill>
              <a:schemeClr val="tx1">
                <a:lumMod val="75000"/>
                <a:lumOff val="25000"/>
              </a:schemeClr>
            </a:solidFill>
          </a:ln>
          <a:effectLst/>
        </p:spPr>
        <p:style>
          <a:lnRef idx="2">
            <a:schemeClr val="accent1"/>
          </a:lnRef>
          <a:fillRef idx="0">
            <a:schemeClr val="accent1"/>
          </a:fillRef>
          <a:effectRef idx="1">
            <a:schemeClr val="accent1"/>
          </a:effectRef>
          <a:fontRef idx="minor">
            <a:schemeClr val="tx1"/>
          </a:fontRef>
        </p:style>
      </p:cxnSp>
      <p:sp>
        <p:nvSpPr>
          <p:cNvPr id="14" name="Picture Placeholder 13"/>
          <p:cNvSpPr>
            <a:spLocks noGrp="1"/>
          </p:cNvSpPr>
          <p:nvPr>
            <p:ph type="pic" sz="quarter" idx="14"/>
          </p:nvPr>
        </p:nvSpPr>
        <p:spPr>
          <a:xfrm>
            <a:off x="928662" y="1557338"/>
            <a:ext cx="6480175" cy="4535487"/>
          </a:xfrm>
        </p:spPr>
        <p:txBody>
          <a:bodyPr/>
          <a:lstStyle/>
          <a:p>
            <a:endParaRPr lang="en-GB"/>
          </a:p>
        </p:txBody>
      </p:sp>
      <p:sp>
        <p:nvSpPr>
          <p:cNvPr id="15" name="Text Placeholder 7"/>
          <p:cNvSpPr>
            <a:spLocks noGrp="1"/>
          </p:cNvSpPr>
          <p:nvPr>
            <p:ph type="body" sz="quarter" idx="15" hasCustomPrompt="1"/>
          </p:nvPr>
        </p:nvSpPr>
        <p:spPr>
          <a:xfrm>
            <a:off x="827584" y="1052736"/>
            <a:ext cx="4795466" cy="461022"/>
          </a:xfrm>
          <a:noFill/>
          <a:ln w="9525">
            <a:noFill/>
            <a:miter lim="800000"/>
            <a:headEnd/>
            <a:tailEnd/>
          </a:ln>
        </p:spPr>
        <p:txBody>
          <a:bodyPr>
            <a:normAutofit/>
          </a:bodyPr>
          <a:lstStyle>
            <a:lvl1pPr marL="0" indent="0" algn="l" defTabSz="457200" rtl="0" fontAlgn="base">
              <a:spcBef>
                <a:spcPct val="0"/>
              </a:spcBef>
              <a:spcAft>
                <a:spcPct val="0"/>
              </a:spcAft>
              <a:buNone/>
              <a:defRPr lang="en-US" sz="1600" b="1" kern="1200" dirty="0" smtClean="0">
                <a:solidFill>
                  <a:schemeClr val="tx1"/>
                </a:solidFill>
                <a:latin typeface="Arial" charset="0"/>
                <a:ea typeface="+mn-ea"/>
                <a:cs typeface="Arial" charset="0"/>
              </a:defRPr>
            </a:lvl1pPr>
          </a:lstStyle>
          <a:p>
            <a:pPr lvl="0"/>
            <a:r>
              <a:rPr lang="en-US" dirty="0" smtClean="0"/>
              <a:t>Click to enter Page title</a:t>
            </a:r>
          </a:p>
        </p:txBody>
      </p:sp>
      <p:sp>
        <p:nvSpPr>
          <p:cNvPr id="9" name="TextBox 8"/>
          <p:cNvSpPr txBox="1"/>
          <p:nvPr userDrawn="1"/>
        </p:nvSpPr>
        <p:spPr>
          <a:xfrm>
            <a:off x="6767673" y="116632"/>
            <a:ext cx="2232248" cy="307777"/>
          </a:xfrm>
          <a:prstGeom prst="rect">
            <a:avLst/>
          </a:prstGeom>
          <a:noFill/>
        </p:spPr>
        <p:txBody>
          <a:bodyPr wrap="square" rtlCol="0">
            <a:spAutoFit/>
          </a:bodyPr>
          <a:lstStyle/>
          <a:p>
            <a:pPr marL="0" marR="0" indent="0" algn="r" defTabSz="914400" rtl="0" eaLnBrk="1" fontAlgn="base" latinLnBrk="0" hangingPunct="1">
              <a:lnSpc>
                <a:spcPct val="100000"/>
              </a:lnSpc>
              <a:spcBef>
                <a:spcPct val="0"/>
              </a:spcBef>
              <a:spcAft>
                <a:spcPct val="0"/>
              </a:spcAft>
              <a:buClrTx/>
              <a:buSzTx/>
              <a:buFontTx/>
              <a:buNone/>
              <a:tabLst/>
              <a:defRPr/>
            </a:pPr>
            <a:r>
              <a:rPr lang="fr-CH" sz="1400" dirty="0" smtClean="0"/>
              <a:t>Living </a:t>
            </a:r>
            <a:r>
              <a:rPr lang="fr-CH" sz="1400" dirty="0" err="1" smtClean="0"/>
              <a:t>Planet</a:t>
            </a:r>
            <a:r>
              <a:rPr lang="fr-CH" sz="1400" dirty="0" smtClean="0"/>
              <a:t> Report 2014</a:t>
            </a:r>
            <a:endParaRPr lang="en-GB" sz="1400" dirty="0" smtClean="0"/>
          </a:p>
        </p:txBody>
      </p:sp>
    </p:spTree>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preserve="1" userDrawn="1">
  <p:cSld name="WWF Green: Title  Slide with picture">
    <p:bg>
      <p:bgPr>
        <a:solidFill>
          <a:schemeClr val="bg1">
            <a:alpha val="41000"/>
          </a:schemeClr>
        </a:solidFill>
        <a:effectLst/>
      </p:bgPr>
    </p:bg>
    <p:spTree>
      <p:nvGrpSpPr>
        <p:cNvPr id="1" name=""/>
        <p:cNvGrpSpPr/>
        <p:nvPr/>
      </p:nvGrpSpPr>
      <p:grpSpPr>
        <a:xfrm>
          <a:off x="0" y="0"/>
          <a:ext cx="0" cy="0"/>
          <a:chOff x="0" y="0"/>
          <a:chExt cx="0" cy="0"/>
        </a:xfrm>
      </p:grpSpPr>
      <p:sp>
        <p:nvSpPr>
          <p:cNvPr id="28" name="Picture Placeholder 27"/>
          <p:cNvSpPr>
            <a:spLocks noGrp="1"/>
          </p:cNvSpPr>
          <p:nvPr>
            <p:ph type="pic" sz="quarter" idx="15"/>
          </p:nvPr>
        </p:nvSpPr>
        <p:spPr>
          <a:xfrm>
            <a:off x="819374" y="197037"/>
            <a:ext cx="8229600" cy="6505200"/>
          </a:xfrm>
          <a:prstGeom prst="rect">
            <a:avLst/>
          </a:prstGeom>
          <a:noFill/>
        </p:spPr>
        <p:txBody>
          <a:bodyPr/>
          <a:lstStyle>
            <a:lvl1pPr>
              <a:defRPr sz="1400">
                <a:solidFill>
                  <a:srgbClr val="F3FFFF"/>
                </a:solidFill>
              </a:defRPr>
            </a:lvl1pPr>
          </a:lstStyle>
          <a:p>
            <a:r>
              <a:rPr lang="en-US" dirty="0" smtClean="0"/>
              <a:t>Click icon to add picture</a:t>
            </a:r>
            <a:endParaRPr lang="en-IE" dirty="0"/>
          </a:p>
        </p:txBody>
      </p:sp>
      <p:sp>
        <p:nvSpPr>
          <p:cNvPr id="13" name="Slide Number Placeholder 12"/>
          <p:cNvSpPr>
            <a:spLocks noGrp="1"/>
          </p:cNvSpPr>
          <p:nvPr>
            <p:ph type="sldNum" sz="quarter" idx="11"/>
          </p:nvPr>
        </p:nvSpPr>
        <p:spPr>
          <a:xfrm>
            <a:off x="6553200" y="6492900"/>
            <a:ext cx="2133600" cy="365125"/>
          </a:xfrm>
          <a:prstGeom prst="rect">
            <a:avLst/>
          </a:prstGeom>
        </p:spPr>
        <p:txBody>
          <a:bodyPr/>
          <a:lstStyle/>
          <a:p>
            <a:fld id="{1480EF31-8C1B-4164-842B-2A1CD66FF22B}" type="datetime5">
              <a:rPr lang="en-IE" smtClean="0"/>
              <a:pPr/>
              <a:t>31-Oct-14</a:t>
            </a:fld>
            <a:r>
              <a:rPr lang="en-IE" dirty="0" smtClean="0"/>
              <a:t> / </a:t>
            </a:r>
            <a:fld id="{DA18218B-80D4-4990-93EE-27FCEE243EFE}" type="slidenum">
              <a:rPr lang="en-IE" smtClean="0"/>
              <a:pPr/>
              <a:t>‹#›</a:t>
            </a:fld>
            <a:endParaRPr lang="en-IE" dirty="0"/>
          </a:p>
        </p:txBody>
      </p:sp>
      <p:sp>
        <p:nvSpPr>
          <p:cNvPr id="14" name="Footer Placeholder 13"/>
          <p:cNvSpPr>
            <a:spLocks noGrp="1"/>
          </p:cNvSpPr>
          <p:nvPr>
            <p:ph type="ftr" sz="quarter" idx="12"/>
          </p:nvPr>
        </p:nvSpPr>
        <p:spPr>
          <a:xfrm>
            <a:off x="755576" y="6500835"/>
            <a:ext cx="2134800" cy="365125"/>
          </a:xfrm>
          <a:prstGeom prst="rect">
            <a:avLst/>
          </a:prstGeom>
        </p:spPr>
        <p:txBody>
          <a:bodyPr/>
          <a:lstStyle/>
          <a:p>
            <a:r>
              <a:rPr lang="en-IE" smtClean="0"/>
              <a:t>Presentation to Company name</a:t>
            </a:r>
            <a:endParaRPr lang="en-IE" dirty="0"/>
          </a:p>
        </p:txBody>
      </p:sp>
      <p:sp>
        <p:nvSpPr>
          <p:cNvPr id="23" name="Title Placeholder 15"/>
          <p:cNvSpPr>
            <a:spLocks noGrp="1"/>
          </p:cNvSpPr>
          <p:nvPr>
            <p:ph type="title" hasCustomPrompt="1"/>
          </p:nvPr>
        </p:nvSpPr>
        <p:spPr>
          <a:xfrm>
            <a:off x="5094016" y="1880136"/>
            <a:ext cx="3160800" cy="1468800"/>
          </a:xfrm>
          <a:prstGeom prst="rect">
            <a:avLst/>
          </a:prstGeom>
          <a:solidFill>
            <a:srgbClr val="2D591F">
              <a:alpha val="40784"/>
            </a:srgbClr>
          </a:solidFill>
        </p:spPr>
        <p:txBody>
          <a:bodyPr vert="horz" lIns="91440" tIns="45720" rIns="91440" bIns="45720" rtlCol="0" anchor="ctr">
            <a:normAutofit/>
          </a:bodyPr>
          <a:lstStyle>
            <a:lvl1pPr>
              <a:defRPr>
                <a:solidFill>
                  <a:srgbClr val="F3FFFF"/>
                </a:solidFill>
              </a:defRPr>
            </a:lvl1pPr>
          </a:lstStyle>
          <a:p>
            <a:pPr defTabSz="457200">
              <a:lnSpc>
                <a:spcPct val="90000"/>
              </a:lnSpc>
            </a:pPr>
            <a:r>
              <a:rPr lang="en-GB" sz="3200" dirty="0" smtClean="0">
                <a:solidFill>
                  <a:srgbClr val="F3F2E9"/>
                </a:solidFill>
              </a:rPr>
              <a:t>Presentation title can           go here</a:t>
            </a:r>
            <a:endParaRPr lang="en-US" sz="3200" dirty="0">
              <a:solidFill>
                <a:srgbClr val="F3F2E9"/>
              </a:solidFill>
            </a:endParaRPr>
          </a:p>
        </p:txBody>
      </p:sp>
      <p:sp>
        <p:nvSpPr>
          <p:cNvPr id="30" name="Text Placeholder 29"/>
          <p:cNvSpPr>
            <a:spLocks noGrp="1"/>
          </p:cNvSpPr>
          <p:nvPr>
            <p:ph type="body" sz="quarter" idx="16" hasCustomPrompt="1"/>
          </p:nvPr>
        </p:nvSpPr>
        <p:spPr>
          <a:xfrm>
            <a:off x="5094016" y="3348936"/>
            <a:ext cx="3160800" cy="1000125"/>
          </a:xfrm>
          <a:prstGeom prst="rect">
            <a:avLst/>
          </a:prstGeom>
          <a:solidFill>
            <a:srgbClr val="2D591F">
              <a:alpha val="40784"/>
            </a:srgbClr>
          </a:solidFill>
        </p:spPr>
        <p:txBody>
          <a:bodyPr/>
          <a:lstStyle>
            <a:lvl1pPr marL="0" marR="0" indent="0" algn="l" defTabSz="457200" rtl="0" eaLnBrk="1" fontAlgn="auto" latinLnBrk="0" hangingPunct="1">
              <a:lnSpc>
                <a:spcPct val="100000"/>
              </a:lnSpc>
              <a:spcBef>
                <a:spcPts val="0"/>
              </a:spcBef>
              <a:spcAft>
                <a:spcPts val="0"/>
              </a:spcAft>
              <a:buClrTx/>
              <a:buSzTx/>
              <a:buFont typeface="Arial" pitchFamily="34" charset="0"/>
              <a:buNone/>
              <a:tabLst/>
              <a:defRPr/>
            </a:lvl1pPr>
          </a:lstStyle>
          <a:p>
            <a:pPr defTabSz="457200"/>
            <a:r>
              <a:rPr lang="en-IE" sz="1600" b="1" dirty="0" smtClean="0">
                <a:solidFill>
                  <a:schemeClr val="bg1"/>
                </a:solidFill>
              </a:rPr>
              <a:t>Name             Office/Department</a:t>
            </a:r>
            <a:r>
              <a:rPr lang="en-GB" sz="1600" dirty="0" smtClean="0">
                <a:solidFill>
                  <a:schemeClr val="bg1"/>
                </a:solidFill>
              </a:rPr>
              <a:t>                 </a:t>
            </a:r>
            <a:r>
              <a:rPr lang="en-GB" sz="1600" dirty="0" err="1" smtClean="0">
                <a:solidFill>
                  <a:schemeClr val="bg1"/>
                </a:solidFill>
              </a:rPr>
              <a:t>dd</a:t>
            </a:r>
            <a:r>
              <a:rPr lang="en-GB" sz="1600" dirty="0" smtClean="0">
                <a:solidFill>
                  <a:schemeClr val="bg1"/>
                </a:solidFill>
              </a:rPr>
              <a:t> mm </a:t>
            </a:r>
            <a:r>
              <a:rPr lang="en-GB" sz="1600" dirty="0" err="1" smtClean="0">
                <a:solidFill>
                  <a:schemeClr val="bg1"/>
                </a:solidFill>
              </a:rPr>
              <a:t>yyyy</a:t>
            </a:r>
            <a:endParaRPr lang="en-US" sz="1600" dirty="0" smtClean="0">
              <a:solidFill>
                <a:schemeClr val="bg1"/>
              </a:solidFill>
            </a:endParaRPr>
          </a:p>
        </p:txBody>
      </p:sp>
      <p:sp>
        <p:nvSpPr>
          <p:cNvPr id="32" name="Text Placeholder 31"/>
          <p:cNvSpPr>
            <a:spLocks noGrp="1"/>
          </p:cNvSpPr>
          <p:nvPr>
            <p:ph type="body" sz="quarter" idx="17" hasCustomPrompt="1"/>
          </p:nvPr>
        </p:nvSpPr>
        <p:spPr>
          <a:xfrm>
            <a:off x="5092834" y="4348327"/>
            <a:ext cx="3160800" cy="1000125"/>
          </a:xfrm>
          <a:prstGeom prst="rect">
            <a:avLst/>
          </a:prstGeom>
          <a:solidFill>
            <a:srgbClr val="2D591F">
              <a:alpha val="40784"/>
            </a:srgbClr>
          </a:solidFill>
        </p:spPr>
        <p:txBody>
          <a:bodyPr/>
          <a:lstStyle>
            <a:lvl1pPr marL="0" marR="0" indent="0" algn="l" defTabSz="457200" rtl="0" eaLnBrk="1" fontAlgn="auto" latinLnBrk="0" hangingPunct="1">
              <a:lnSpc>
                <a:spcPct val="100000"/>
              </a:lnSpc>
              <a:spcBef>
                <a:spcPct val="20000"/>
              </a:spcBef>
              <a:spcAft>
                <a:spcPts val="0"/>
              </a:spcAft>
              <a:buClrTx/>
              <a:buSzTx/>
              <a:buFont typeface="Arial" charset="0"/>
              <a:buNone/>
              <a:tabLst/>
              <a:defRPr lang="en-US" sz="1600" b="1" kern="1200">
                <a:solidFill>
                  <a:schemeClr val="bg1"/>
                </a:solidFill>
                <a:latin typeface="Arial" pitchFamily="34" charset="0"/>
                <a:ea typeface="+mn-ea"/>
                <a:cs typeface="Arial" pitchFamily="34" charset="0"/>
              </a:defRPr>
            </a:lvl1pPr>
            <a:lvl2pPr>
              <a:defRPr sz="1200"/>
            </a:lvl2pPr>
          </a:lstStyle>
          <a:p>
            <a:pPr marL="0" marR="0" lvl="0" indent="0" algn="l" defTabSz="457200" rtl="0" eaLnBrk="1" fontAlgn="auto" latinLnBrk="0" hangingPunct="1">
              <a:lnSpc>
                <a:spcPct val="100000"/>
              </a:lnSpc>
              <a:spcBef>
                <a:spcPct val="20000"/>
              </a:spcBef>
              <a:spcAft>
                <a:spcPts val="0"/>
              </a:spcAft>
              <a:buClrTx/>
              <a:buSzTx/>
              <a:buFont typeface="Arial" charset="0"/>
              <a:buNone/>
              <a:tabLst/>
              <a:defRPr/>
            </a:pPr>
            <a:r>
              <a:rPr kumimoji="0" lang="en-US" sz="1400" b="1" i="0" u="none" strike="noStrike" kern="1200" cap="none" spc="0" normalizeH="0" baseline="0" noProof="0" dirty="0" smtClean="0">
                <a:ln>
                  <a:noFill/>
                </a:ln>
                <a:solidFill>
                  <a:srgbClr val="F3F2E9"/>
                </a:solidFill>
                <a:effectLst/>
                <a:uLnTx/>
                <a:uFillTx/>
                <a:latin typeface="Arial" pitchFamily="34" charset="0"/>
                <a:ea typeface="+mn-ea"/>
                <a:cs typeface="Arial" pitchFamily="34" charset="0"/>
              </a:rPr>
              <a:t>Additional information can run underneath if necessary</a:t>
            </a:r>
          </a:p>
        </p:txBody>
      </p:sp>
      <p:sp>
        <p:nvSpPr>
          <p:cNvPr id="17" name="Text Placeholder 16"/>
          <p:cNvSpPr>
            <a:spLocks noGrp="1"/>
          </p:cNvSpPr>
          <p:nvPr>
            <p:ph type="body" sz="quarter" idx="18" hasCustomPrompt="1"/>
          </p:nvPr>
        </p:nvSpPr>
        <p:spPr>
          <a:xfrm>
            <a:off x="5220000" y="3348000"/>
            <a:ext cx="2928958" cy="0"/>
          </a:xfrm>
          <a:prstGeom prst="rect">
            <a:avLst/>
          </a:prstGeom>
          <a:ln w="12700">
            <a:solidFill>
              <a:srgbClr val="F3F2E9"/>
            </a:solidFill>
          </a:ln>
        </p:spPr>
        <p:txBody>
          <a:bodyPr/>
          <a:lstStyle>
            <a:lvl1pPr>
              <a:defRPr baseline="0">
                <a:solidFill>
                  <a:schemeClr val="tx1"/>
                </a:solidFill>
              </a:defRPr>
            </a:lvl1pPr>
          </a:lstStyle>
          <a:p>
            <a:pPr lvl="0"/>
            <a:r>
              <a:rPr lang="en-IE" dirty="0" smtClean="0"/>
              <a:t>  </a:t>
            </a:r>
            <a:endParaRPr lang="en-IE" dirty="0"/>
          </a:p>
        </p:txBody>
      </p:sp>
      <p:sp>
        <p:nvSpPr>
          <p:cNvPr id="18" name="Text Placeholder 16"/>
          <p:cNvSpPr>
            <a:spLocks noGrp="1"/>
          </p:cNvSpPr>
          <p:nvPr>
            <p:ph type="body" sz="quarter" idx="19" hasCustomPrompt="1"/>
          </p:nvPr>
        </p:nvSpPr>
        <p:spPr>
          <a:xfrm>
            <a:off x="5220000" y="4356000"/>
            <a:ext cx="2928958" cy="0"/>
          </a:xfrm>
          <a:prstGeom prst="rect">
            <a:avLst/>
          </a:prstGeom>
          <a:ln w="12700">
            <a:solidFill>
              <a:srgbClr val="F3F2E9"/>
            </a:solidFill>
          </a:ln>
        </p:spPr>
        <p:txBody>
          <a:bodyPr/>
          <a:lstStyle>
            <a:lvl1pPr>
              <a:defRPr>
                <a:solidFill>
                  <a:schemeClr val="tx1"/>
                </a:solidFill>
              </a:defRPr>
            </a:lvl1pPr>
          </a:lstStyle>
          <a:p>
            <a:pPr lvl="0"/>
            <a:r>
              <a:rPr lang="en-IE" dirty="0" smtClean="0"/>
              <a:t>   </a:t>
            </a:r>
            <a:endParaRPr lang="en-IE" dirty="0"/>
          </a:p>
        </p:txBody>
      </p:sp>
      <p:sp>
        <p:nvSpPr>
          <p:cNvPr id="15" name="Text Placeholder 14"/>
          <p:cNvSpPr>
            <a:spLocks noGrp="1"/>
          </p:cNvSpPr>
          <p:nvPr>
            <p:ph type="body" sz="quarter" idx="20" hasCustomPrompt="1"/>
          </p:nvPr>
        </p:nvSpPr>
        <p:spPr>
          <a:xfrm>
            <a:off x="5094016" y="1654032"/>
            <a:ext cx="1742400" cy="262800"/>
          </a:xfrm>
          <a:prstGeom prst="rect">
            <a:avLst/>
          </a:prstGeom>
          <a:solidFill>
            <a:srgbClr val="2D591F">
              <a:alpha val="40784"/>
            </a:srgbClr>
          </a:solidFill>
          <a:ln w="12700">
            <a:solidFill>
              <a:srgbClr val="FFFFFF">
                <a:alpha val="40784"/>
              </a:srgbClr>
            </a:solidFill>
          </a:ln>
        </p:spPr>
        <p:txBody>
          <a:bodyPr/>
          <a:lstStyle>
            <a:lvl1pPr marL="0" marR="0" indent="0" algn="l" defTabSz="457200" rtl="0" eaLnBrk="1" fontAlgn="auto" latinLnBrk="0" hangingPunct="1">
              <a:lnSpc>
                <a:spcPct val="100000"/>
              </a:lnSpc>
              <a:spcBef>
                <a:spcPct val="20000"/>
              </a:spcBef>
              <a:spcAft>
                <a:spcPts val="0"/>
              </a:spcAft>
              <a:buClrTx/>
              <a:buSzTx/>
              <a:buFont typeface="Arial" pitchFamily="34" charset="0"/>
              <a:buNone/>
              <a:tabLst/>
              <a:defRPr sz="1200">
                <a:solidFill>
                  <a:srgbClr val="F3FFFF"/>
                </a:solidFill>
              </a:defRPr>
            </a:lvl1pPr>
          </a:lstStyle>
          <a:p>
            <a:pPr marL="0" marR="0" lvl="0" indent="0" algn="l" defTabSz="457200" rtl="0" eaLnBrk="1" fontAlgn="auto" latinLnBrk="0" hangingPunct="1">
              <a:lnSpc>
                <a:spcPct val="100000"/>
              </a:lnSpc>
              <a:spcBef>
                <a:spcPct val="20000"/>
              </a:spcBef>
              <a:spcAft>
                <a:spcPts val="0"/>
              </a:spcAft>
              <a:buClrTx/>
              <a:buSzTx/>
              <a:buFont typeface="Arial" pitchFamily="34" charset="0"/>
              <a:buNone/>
              <a:tabLst/>
              <a:defRPr/>
            </a:pPr>
            <a:r>
              <a:rPr lang="en-US" sz="1200" dirty="0" smtClean="0">
                <a:solidFill>
                  <a:srgbClr val="F3F2E9"/>
                </a:solidFill>
              </a:rPr>
              <a:t>Topic can go here</a:t>
            </a:r>
          </a:p>
        </p:txBody>
      </p:sp>
      <p:sp>
        <p:nvSpPr>
          <p:cNvPr id="16" name="Text Placeholder 16"/>
          <p:cNvSpPr>
            <a:spLocks noGrp="1"/>
          </p:cNvSpPr>
          <p:nvPr>
            <p:ph type="body" sz="quarter" idx="21" hasCustomPrompt="1"/>
          </p:nvPr>
        </p:nvSpPr>
        <p:spPr>
          <a:xfrm>
            <a:off x="5220000" y="1891868"/>
            <a:ext cx="2928958" cy="0"/>
          </a:xfrm>
          <a:prstGeom prst="rect">
            <a:avLst/>
          </a:prstGeom>
          <a:ln w="12700">
            <a:solidFill>
              <a:srgbClr val="F3F2E9"/>
            </a:solidFill>
          </a:ln>
        </p:spPr>
        <p:txBody>
          <a:bodyPr/>
          <a:lstStyle>
            <a:lvl1pPr>
              <a:defRPr>
                <a:solidFill>
                  <a:schemeClr val="tx1"/>
                </a:solidFill>
              </a:defRPr>
            </a:lvl1pPr>
          </a:lstStyle>
          <a:p>
            <a:pPr lvl="0"/>
            <a:r>
              <a:rPr lang="en-IE" dirty="0" smtClean="0"/>
              <a:t>   </a:t>
            </a:r>
            <a:endParaRPr lang="en-IE"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userDrawn="1">
  <p:cSld name="WWF Green: Title  Slide with picture">
    <p:bg>
      <p:bgPr>
        <a:solidFill>
          <a:schemeClr val="bg1">
            <a:alpha val="41000"/>
          </a:schemeClr>
        </a:solidFill>
        <a:effectLst/>
      </p:bgPr>
    </p:bg>
    <p:spTree>
      <p:nvGrpSpPr>
        <p:cNvPr id="1" name=""/>
        <p:cNvGrpSpPr/>
        <p:nvPr/>
      </p:nvGrpSpPr>
      <p:grpSpPr>
        <a:xfrm>
          <a:off x="0" y="0"/>
          <a:ext cx="0" cy="0"/>
          <a:chOff x="0" y="0"/>
          <a:chExt cx="0" cy="0"/>
        </a:xfrm>
      </p:grpSpPr>
      <p:sp>
        <p:nvSpPr>
          <p:cNvPr id="28" name="Picture Placeholder 27"/>
          <p:cNvSpPr>
            <a:spLocks noGrp="1"/>
          </p:cNvSpPr>
          <p:nvPr>
            <p:ph type="pic" sz="quarter" idx="15"/>
          </p:nvPr>
        </p:nvSpPr>
        <p:spPr>
          <a:xfrm>
            <a:off x="819374" y="197037"/>
            <a:ext cx="8229600" cy="6505200"/>
          </a:xfrm>
          <a:prstGeom prst="rect">
            <a:avLst/>
          </a:prstGeom>
          <a:noFill/>
        </p:spPr>
        <p:txBody>
          <a:bodyPr/>
          <a:lstStyle>
            <a:lvl1pPr>
              <a:defRPr sz="1400">
                <a:solidFill>
                  <a:srgbClr val="F3FFFF"/>
                </a:solidFill>
              </a:defRPr>
            </a:lvl1pPr>
          </a:lstStyle>
          <a:p>
            <a:r>
              <a:rPr lang="en-US" dirty="0" smtClean="0"/>
              <a:t>Click icon to add picture</a:t>
            </a:r>
            <a:endParaRPr lang="en-IE" dirty="0"/>
          </a:p>
        </p:txBody>
      </p:sp>
      <p:sp>
        <p:nvSpPr>
          <p:cNvPr id="13" name="Slide Number Placeholder 12"/>
          <p:cNvSpPr>
            <a:spLocks noGrp="1"/>
          </p:cNvSpPr>
          <p:nvPr>
            <p:ph type="sldNum" sz="quarter" idx="11"/>
          </p:nvPr>
        </p:nvSpPr>
        <p:spPr>
          <a:xfrm>
            <a:off x="6553200" y="6492900"/>
            <a:ext cx="2133600" cy="365125"/>
          </a:xfrm>
          <a:prstGeom prst="rect">
            <a:avLst/>
          </a:prstGeom>
        </p:spPr>
        <p:txBody>
          <a:bodyPr/>
          <a:lstStyle/>
          <a:p>
            <a:fld id="{1480EF31-8C1B-4164-842B-2A1CD66FF22B}" type="datetime5">
              <a:rPr lang="en-IE" smtClean="0"/>
              <a:pPr/>
              <a:t>31-Oct-14</a:t>
            </a:fld>
            <a:r>
              <a:rPr lang="en-IE" dirty="0" smtClean="0"/>
              <a:t> / </a:t>
            </a:r>
            <a:fld id="{DA18218B-80D4-4990-93EE-27FCEE243EFE}" type="slidenum">
              <a:rPr lang="en-IE" smtClean="0"/>
              <a:pPr/>
              <a:t>‹#›</a:t>
            </a:fld>
            <a:endParaRPr lang="en-IE" dirty="0"/>
          </a:p>
        </p:txBody>
      </p:sp>
      <p:sp>
        <p:nvSpPr>
          <p:cNvPr id="14" name="Footer Placeholder 13"/>
          <p:cNvSpPr>
            <a:spLocks noGrp="1"/>
          </p:cNvSpPr>
          <p:nvPr>
            <p:ph type="ftr" sz="quarter" idx="12"/>
          </p:nvPr>
        </p:nvSpPr>
        <p:spPr>
          <a:xfrm>
            <a:off x="755576" y="6500835"/>
            <a:ext cx="2134800" cy="365125"/>
          </a:xfrm>
          <a:prstGeom prst="rect">
            <a:avLst/>
          </a:prstGeom>
        </p:spPr>
        <p:txBody>
          <a:bodyPr/>
          <a:lstStyle/>
          <a:p>
            <a:r>
              <a:rPr lang="en-IE" smtClean="0"/>
              <a:t>Presentation to Company name</a:t>
            </a:r>
            <a:endParaRPr lang="en-IE" dirty="0"/>
          </a:p>
        </p:txBody>
      </p:sp>
      <p:sp>
        <p:nvSpPr>
          <p:cNvPr id="23" name="Title Placeholder 15"/>
          <p:cNvSpPr>
            <a:spLocks noGrp="1"/>
          </p:cNvSpPr>
          <p:nvPr>
            <p:ph type="title" hasCustomPrompt="1"/>
          </p:nvPr>
        </p:nvSpPr>
        <p:spPr>
          <a:xfrm>
            <a:off x="5094016" y="1880136"/>
            <a:ext cx="3160800" cy="1468800"/>
          </a:xfrm>
          <a:prstGeom prst="rect">
            <a:avLst/>
          </a:prstGeom>
          <a:solidFill>
            <a:srgbClr val="2D591F">
              <a:alpha val="40784"/>
            </a:srgbClr>
          </a:solidFill>
        </p:spPr>
        <p:txBody>
          <a:bodyPr vert="horz" lIns="91440" tIns="45720" rIns="91440" bIns="45720" rtlCol="0" anchor="ctr">
            <a:normAutofit/>
          </a:bodyPr>
          <a:lstStyle>
            <a:lvl1pPr>
              <a:defRPr>
                <a:solidFill>
                  <a:srgbClr val="F3FFFF"/>
                </a:solidFill>
              </a:defRPr>
            </a:lvl1pPr>
          </a:lstStyle>
          <a:p>
            <a:pPr defTabSz="457200">
              <a:lnSpc>
                <a:spcPct val="90000"/>
              </a:lnSpc>
            </a:pPr>
            <a:r>
              <a:rPr lang="en-GB" sz="3200" dirty="0" smtClean="0">
                <a:solidFill>
                  <a:srgbClr val="F3F2E9"/>
                </a:solidFill>
              </a:rPr>
              <a:t>Presentation title can           go here</a:t>
            </a:r>
            <a:endParaRPr lang="en-US" sz="3200" dirty="0">
              <a:solidFill>
                <a:srgbClr val="F3F2E9"/>
              </a:solidFill>
            </a:endParaRPr>
          </a:p>
        </p:txBody>
      </p:sp>
      <p:sp>
        <p:nvSpPr>
          <p:cNvPr id="30" name="Text Placeholder 29"/>
          <p:cNvSpPr>
            <a:spLocks noGrp="1"/>
          </p:cNvSpPr>
          <p:nvPr>
            <p:ph type="body" sz="quarter" idx="16" hasCustomPrompt="1"/>
          </p:nvPr>
        </p:nvSpPr>
        <p:spPr>
          <a:xfrm>
            <a:off x="5094016" y="3348936"/>
            <a:ext cx="3160800" cy="1000125"/>
          </a:xfrm>
          <a:prstGeom prst="rect">
            <a:avLst/>
          </a:prstGeom>
          <a:solidFill>
            <a:srgbClr val="2D591F">
              <a:alpha val="40784"/>
            </a:srgbClr>
          </a:solidFill>
        </p:spPr>
        <p:txBody>
          <a:bodyPr/>
          <a:lstStyle>
            <a:lvl1pPr marL="0" marR="0" indent="0" algn="l" defTabSz="457200" rtl="0" eaLnBrk="1" fontAlgn="auto" latinLnBrk="0" hangingPunct="1">
              <a:lnSpc>
                <a:spcPct val="100000"/>
              </a:lnSpc>
              <a:spcBef>
                <a:spcPts val="0"/>
              </a:spcBef>
              <a:spcAft>
                <a:spcPts val="0"/>
              </a:spcAft>
              <a:buClrTx/>
              <a:buSzTx/>
              <a:buFont typeface="Arial" pitchFamily="34" charset="0"/>
              <a:buNone/>
              <a:tabLst/>
              <a:defRPr/>
            </a:lvl1pPr>
          </a:lstStyle>
          <a:p>
            <a:pPr defTabSz="457200"/>
            <a:r>
              <a:rPr lang="en-IE" sz="1600" b="1" dirty="0" smtClean="0">
                <a:solidFill>
                  <a:schemeClr val="bg1"/>
                </a:solidFill>
              </a:rPr>
              <a:t>Name             Office/Department</a:t>
            </a:r>
            <a:r>
              <a:rPr lang="en-GB" sz="1600" dirty="0" smtClean="0">
                <a:solidFill>
                  <a:schemeClr val="bg1"/>
                </a:solidFill>
              </a:rPr>
              <a:t>                 </a:t>
            </a:r>
            <a:r>
              <a:rPr lang="en-GB" sz="1600" dirty="0" err="1" smtClean="0">
                <a:solidFill>
                  <a:schemeClr val="bg1"/>
                </a:solidFill>
              </a:rPr>
              <a:t>dd</a:t>
            </a:r>
            <a:r>
              <a:rPr lang="en-GB" sz="1600" dirty="0" smtClean="0">
                <a:solidFill>
                  <a:schemeClr val="bg1"/>
                </a:solidFill>
              </a:rPr>
              <a:t> mm </a:t>
            </a:r>
            <a:r>
              <a:rPr lang="en-GB" sz="1600" dirty="0" err="1" smtClean="0">
                <a:solidFill>
                  <a:schemeClr val="bg1"/>
                </a:solidFill>
              </a:rPr>
              <a:t>yyyy</a:t>
            </a:r>
            <a:endParaRPr lang="en-US" sz="1600" dirty="0" smtClean="0">
              <a:solidFill>
                <a:schemeClr val="bg1"/>
              </a:solidFill>
            </a:endParaRPr>
          </a:p>
        </p:txBody>
      </p:sp>
      <p:sp>
        <p:nvSpPr>
          <p:cNvPr id="32" name="Text Placeholder 31"/>
          <p:cNvSpPr>
            <a:spLocks noGrp="1"/>
          </p:cNvSpPr>
          <p:nvPr>
            <p:ph type="body" sz="quarter" idx="17" hasCustomPrompt="1"/>
          </p:nvPr>
        </p:nvSpPr>
        <p:spPr>
          <a:xfrm>
            <a:off x="5092834" y="4348327"/>
            <a:ext cx="3160800" cy="1000125"/>
          </a:xfrm>
          <a:prstGeom prst="rect">
            <a:avLst/>
          </a:prstGeom>
          <a:solidFill>
            <a:srgbClr val="2D591F">
              <a:alpha val="40784"/>
            </a:srgbClr>
          </a:solidFill>
        </p:spPr>
        <p:txBody>
          <a:bodyPr/>
          <a:lstStyle>
            <a:lvl1pPr marL="0" marR="0" indent="0" algn="l" defTabSz="457200" rtl="0" eaLnBrk="1" fontAlgn="auto" latinLnBrk="0" hangingPunct="1">
              <a:lnSpc>
                <a:spcPct val="100000"/>
              </a:lnSpc>
              <a:spcBef>
                <a:spcPct val="20000"/>
              </a:spcBef>
              <a:spcAft>
                <a:spcPts val="0"/>
              </a:spcAft>
              <a:buClrTx/>
              <a:buSzTx/>
              <a:buFont typeface="Arial" charset="0"/>
              <a:buNone/>
              <a:tabLst/>
              <a:defRPr lang="en-US" sz="1600" b="1" kern="1200">
                <a:solidFill>
                  <a:schemeClr val="bg1"/>
                </a:solidFill>
                <a:latin typeface="Arial" pitchFamily="34" charset="0"/>
                <a:ea typeface="+mn-ea"/>
                <a:cs typeface="Arial" pitchFamily="34" charset="0"/>
              </a:defRPr>
            </a:lvl1pPr>
            <a:lvl2pPr>
              <a:defRPr sz="1200"/>
            </a:lvl2pPr>
          </a:lstStyle>
          <a:p>
            <a:pPr marL="0" marR="0" lvl="0" indent="0" algn="l" defTabSz="457200" rtl="0" eaLnBrk="1" fontAlgn="auto" latinLnBrk="0" hangingPunct="1">
              <a:lnSpc>
                <a:spcPct val="100000"/>
              </a:lnSpc>
              <a:spcBef>
                <a:spcPct val="20000"/>
              </a:spcBef>
              <a:spcAft>
                <a:spcPts val="0"/>
              </a:spcAft>
              <a:buClrTx/>
              <a:buSzTx/>
              <a:buFont typeface="Arial" charset="0"/>
              <a:buNone/>
              <a:tabLst/>
              <a:defRPr/>
            </a:pPr>
            <a:r>
              <a:rPr kumimoji="0" lang="en-US" sz="1400" b="1" i="0" u="none" strike="noStrike" kern="1200" cap="none" spc="0" normalizeH="0" baseline="0" noProof="0" dirty="0" smtClean="0">
                <a:ln>
                  <a:noFill/>
                </a:ln>
                <a:solidFill>
                  <a:srgbClr val="F3F2E9"/>
                </a:solidFill>
                <a:effectLst/>
                <a:uLnTx/>
                <a:uFillTx/>
                <a:latin typeface="Arial" pitchFamily="34" charset="0"/>
                <a:ea typeface="+mn-ea"/>
                <a:cs typeface="Arial" pitchFamily="34" charset="0"/>
              </a:rPr>
              <a:t>Additional information can run underneath if necessary</a:t>
            </a:r>
          </a:p>
        </p:txBody>
      </p:sp>
      <p:sp>
        <p:nvSpPr>
          <p:cNvPr id="17" name="Text Placeholder 16"/>
          <p:cNvSpPr>
            <a:spLocks noGrp="1"/>
          </p:cNvSpPr>
          <p:nvPr>
            <p:ph type="body" sz="quarter" idx="18" hasCustomPrompt="1"/>
          </p:nvPr>
        </p:nvSpPr>
        <p:spPr>
          <a:xfrm>
            <a:off x="5220000" y="3348000"/>
            <a:ext cx="2928958" cy="0"/>
          </a:xfrm>
          <a:prstGeom prst="rect">
            <a:avLst/>
          </a:prstGeom>
          <a:ln w="12700">
            <a:solidFill>
              <a:srgbClr val="F3F2E9"/>
            </a:solidFill>
          </a:ln>
        </p:spPr>
        <p:txBody>
          <a:bodyPr/>
          <a:lstStyle>
            <a:lvl1pPr>
              <a:defRPr baseline="0">
                <a:solidFill>
                  <a:schemeClr val="tx1"/>
                </a:solidFill>
              </a:defRPr>
            </a:lvl1pPr>
          </a:lstStyle>
          <a:p>
            <a:pPr lvl="0"/>
            <a:r>
              <a:rPr lang="en-IE" dirty="0" smtClean="0"/>
              <a:t>  </a:t>
            </a:r>
            <a:endParaRPr lang="en-IE" dirty="0"/>
          </a:p>
        </p:txBody>
      </p:sp>
      <p:sp>
        <p:nvSpPr>
          <p:cNvPr id="18" name="Text Placeholder 16"/>
          <p:cNvSpPr>
            <a:spLocks noGrp="1"/>
          </p:cNvSpPr>
          <p:nvPr>
            <p:ph type="body" sz="quarter" idx="19" hasCustomPrompt="1"/>
          </p:nvPr>
        </p:nvSpPr>
        <p:spPr>
          <a:xfrm>
            <a:off x="5220000" y="4356000"/>
            <a:ext cx="2928958" cy="0"/>
          </a:xfrm>
          <a:prstGeom prst="rect">
            <a:avLst/>
          </a:prstGeom>
          <a:ln w="12700">
            <a:solidFill>
              <a:srgbClr val="F3F2E9"/>
            </a:solidFill>
          </a:ln>
        </p:spPr>
        <p:txBody>
          <a:bodyPr/>
          <a:lstStyle>
            <a:lvl1pPr>
              <a:defRPr>
                <a:solidFill>
                  <a:schemeClr val="tx1"/>
                </a:solidFill>
              </a:defRPr>
            </a:lvl1pPr>
          </a:lstStyle>
          <a:p>
            <a:pPr lvl="0"/>
            <a:r>
              <a:rPr lang="en-IE" dirty="0" smtClean="0"/>
              <a:t>   </a:t>
            </a:r>
            <a:endParaRPr lang="en-IE" dirty="0"/>
          </a:p>
        </p:txBody>
      </p:sp>
      <p:sp>
        <p:nvSpPr>
          <p:cNvPr id="15" name="Text Placeholder 14"/>
          <p:cNvSpPr>
            <a:spLocks noGrp="1"/>
          </p:cNvSpPr>
          <p:nvPr>
            <p:ph type="body" sz="quarter" idx="20" hasCustomPrompt="1"/>
          </p:nvPr>
        </p:nvSpPr>
        <p:spPr>
          <a:xfrm>
            <a:off x="5094016" y="1654032"/>
            <a:ext cx="1742400" cy="262800"/>
          </a:xfrm>
          <a:prstGeom prst="rect">
            <a:avLst/>
          </a:prstGeom>
          <a:solidFill>
            <a:srgbClr val="2D591F">
              <a:alpha val="40784"/>
            </a:srgbClr>
          </a:solidFill>
          <a:ln w="12700">
            <a:solidFill>
              <a:srgbClr val="FFFFFF">
                <a:alpha val="40784"/>
              </a:srgbClr>
            </a:solidFill>
          </a:ln>
        </p:spPr>
        <p:txBody>
          <a:bodyPr/>
          <a:lstStyle>
            <a:lvl1pPr marL="0" marR="0" indent="0" algn="l" defTabSz="457200" rtl="0" eaLnBrk="1" fontAlgn="auto" latinLnBrk="0" hangingPunct="1">
              <a:lnSpc>
                <a:spcPct val="100000"/>
              </a:lnSpc>
              <a:spcBef>
                <a:spcPct val="20000"/>
              </a:spcBef>
              <a:spcAft>
                <a:spcPts val="0"/>
              </a:spcAft>
              <a:buClrTx/>
              <a:buSzTx/>
              <a:buFont typeface="Arial" pitchFamily="34" charset="0"/>
              <a:buNone/>
              <a:tabLst/>
              <a:defRPr sz="1200">
                <a:solidFill>
                  <a:srgbClr val="F3FFFF"/>
                </a:solidFill>
              </a:defRPr>
            </a:lvl1pPr>
          </a:lstStyle>
          <a:p>
            <a:pPr marL="0" marR="0" lvl="0" indent="0" algn="l" defTabSz="457200" rtl="0" eaLnBrk="1" fontAlgn="auto" latinLnBrk="0" hangingPunct="1">
              <a:lnSpc>
                <a:spcPct val="100000"/>
              </a:lnSpc>
              <a:spcBef>
                <a:spcPct val="20000"/>
              </a:spcBef>
              <a:spcAft>
                <a:spcPts val="0"/>
              </a:spcAft>
              <a:buClrTx/>
              <a:buSzTx/>
              <a:buFont typeface="Arial" pitchFamily="34" charset="0"/>
              <a:buNone/>
              <a:tabLst/>
              <a:defRPr/>
            </a:pPr>
            <a:r>
              <a:rPr lang="en-US" sz="1200" dirty="0" smtClean="0">
                <a:solidFill>
                  <a:srgbClr val="F3F2E9"/>
                </a:solidFill>
              </a:rPr>
              <a:t>Topic can go here</a:t>
            </a:r>
          </a:p>
        </p:txBody>
      </p:sp>
      <p:sp>
        <p:nvSpPr>
          <p:cNvPr id="16" name="Text Placeholder 16"/>
          <p:cNvSpPr>
            <a:spLocks noGrp="1"/>
          </p:cNvSpPr>
          <p:nvPr>
            <p:ph type="body" sz="quarter" idx="21" hasCustomPrompt="1"/>
          </p:nvPr>
        </p:nvSpPr>
        <p:spPr>
          <a:xfrm>
            <a:off x="5220000" y="1891868"/>
            <a:ext cx="2928958" cy="0"/>
          </a:xfrm>
          <a:prstGeom prst="rect">
            <a:avLst/>
          </a:prstGeom>
          <a:ln w="12700">
            <a:solidFill>
              <a:srgbClr val="F3F2E9"/>
            </a:solidFill>
          </a:ln>
        </p:spPr>
        <p:txBody>
          <a:bodyPr/>
          <a:lstStyle>
            <a:lvl1pPr>
              <a:defRPr>
                <a:solidFill>
                  <a:schemeClr val="tx1"/>
                </a:solidFill>
              </a:defRPr>
            </a:lvl1pPr>
          </a:lstStyle>
          <a:p>
            <a:pPr lvl="0"/>
            <a:r>
              <a:rPr lang="en-IE" dirty="0" smtClean="0"/>
              <a:t>   </a:t>
            </a:r>
            <a:endParaRPr lang="en-IE"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jpe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1.xml"/><Relationship Id="rId13" Type="http://schemas.openxmlformats.org/officeDocument/2006/relationships/slideLayout" Target="../slideLayouts/slideLayout26.xml"/><Relationship Id="rId18" Type="http://schemas.openxmlformats.org/officeDocument/2006/relationships/slideLayout" Target="../slideLayouts/slideLayout31.xml"/><Relationship Id="rId26" Type="http://schemas.openxmlformats.org/officeDocument/2006/relationships/slideLayout" Target="../slideLayouts/slideLayout39.xml"/><Relationship Id="rId3" Type="http://schemas.openxmlformats.org/officeDocument/2006/relationships/slideLayout" Target="../slideLayouts/slideLayout16.xml"/><Relationship Id="rId21" Type="http://schemas.openxmlformats.org/officeDocument/2006/relationships/slideLayout" Target="../slideLayouts/slideLayout34.xml"/><Relationship Id="rId7" Type="http://schemas.openxmlformats.org/officeDocument/2006/relationships/slideLayout" Target="../slideLayouts/slideLayout20.xml"/><Relationship Id="rId12" Type="http://schemas.openxmlformats.org/officeDocument/2006/relationships/slideLayout" Target="../slideLayouts/slideLayout25.xml"/><Relationship Id="rId17" Type="http://schemas.openxmlformats.org/officeDocument/2006/relationships/slideLayout" Target="../slideLayouts/slideLayout30.xml"/><Relationship Id="rId25" Type="http://schemas.openxmlformats.org/officeDocument/2006/relationships/slideLayout" Target="../slideLayouts/slideLayout38.xml"/><Relationship Id="rId2" Type="http://schemas.openxmlformats.org/officeDocument/2006/relationships/slideLayout" Target="../slideLayouts/slideLayout15.xml"/><Relationship Id="rId16" Type="http://schemas.openxmlformats.org/officeDocument/2006/relationships/slideLayout" Target="../slideLayouts/slideLayout29.xml"/><Relationship Id="rId20" Type="http://schemas.openxmlformats.org/officeDocument/2006/relationships/slideLayout" Target="../slideLayouts/slideLayout33.xml"/><Relationship Id="rId29" Type="http://schemas.openxmlformats.org/officeDocument/2006/relationships/image" Target="../media/image1.jpeg"/><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slideLayout" Target="../slideLayouts/slideLayout24.xml"/><Relationship Id="rId24" Type="http://schemas.openxmlformats.org/officeDocument/2006/relationships/slideLayout" Target="../slideLayouts/slideLayout37.xml"/><Relationship Id="rId5" Type="http://schemas.openxmlformats.org/officeDocument/2006/relationships/slideLayout" Target="../slideLayouts/slideLayout18.xml"/><Relationship Id="rId15" Type="http://schemas.openxmlformats.org/officeDocument/2006/relationships/slideLayout" Target="../slideLayouts/slideLayout28.xml"/><Relationship Id="rId23" Type="http://schemas.openxmlformats.org/officeDocument/2006/relationships/slideLayout" Target="../slideLayouts/slideLayout36.xml"/><Relationship Id="rId28" Type="http://schemas.openxmlformats.org/officeDocument/2006/relationships/theme" Target="../theme/theme2.xml"/><Relationship Id="rId10" Type="http://schemas.openxmlformats.org/officeDocument/2006/relationships/slideLayout" Target="../slideLayouts/slideLayout23.xml"/><Relationship Id="rId19" Type="http://schemas.openxmlformats.org/officeDocument/2006/relationships/slideLayout" Target="../slideLayouts/slideLayout32.xml"/><Relationship Id="rId4" Type="http://schemas.openxmlformats.org/officeDocument/2006/relationships/slideLayout" Target="../slideLayouts/slideLayout17.xml"/><Relationship Id="rId9" Type="http://schemas.openxmlformats.org/officeDocument/2006/relationships/slideLayout" Target="../slideLayouts/slideLayout22.xml"/><Relationship Id="rId14" Type="http://schemas.openxmlformats.org/officeDocument/2006/relationships/slideLayout" Target="../slideLayouts/slideLayout27.xml"/><Relationship Id="rId22" Type="http://schemas.openxmlformats.org/officeDocument/2006/relationships/slideLayout" Target="../slideLayouts/slideLayout35.xml"/><Relationship Id="rId27" Type="http://schemas.openxmlformats.org/officeDocument/2006/relationships/slideLayout" Target="../slideLayouts/slideLayout40.xml"/></Relationships>
</file>

<file path=ppt/slideMasters/_rels/slideMaster3.xml.rels><?xml version="1.0" encoding="UTF-8" standalone="yes"?>
<Relationships xmlns="http://schemas.openxmlformats.org/package/2006/relationships"><Relationship Id="rId3" Type="http://schemas.openxmlformats.org/officeDocument/2006/relationships/slideLayout" Target="../slideLayouts/slideLayout43.xml"/><Relationship Id="rId2" Type="http://schemas.openxmlformats.org/officeDocument/2006/relationships/slideLayout" Target="../slideLayouts/slideLayout42.xml"/><Relationship Id="rId1" Type="http://schemas.openxmlformats.org/officeDocument/2006/relationships/slideLayout" Target="../slideLayouts/slideLayout41.xml"/><Relationship Id="rId5" Type="http://schemas.openxmlformats.org/officeDocument/2006/relationships/image" Target="../media/image1.jpeg"/><Relationship Id="rId4" Type="http://schemas.openxmlformats.org/officeDocument/2006/relationships/theme" Target="../theme/theme3.xml"/></Relationships>
</file>

<file path=ppt/slideMasters/_rels/slideMaster4.xml.rels><?xml version="1.0" encoding="UTF-8" standalone="yes"?>
<Relationships xmlns="http://schemas.openxmlformats.org/package/2006/relationships"><Relationship Id="rId3" Type="http://schemas.openxmlformats.org/officeDocument/2006/relationships/slideLayout" Target="../slideLayouts/slideLayout46.xml"/><Relationship Id="rId7" Type="http://schemas.openxmlformats.org/officeDocument/2006/relationships/image" Target="../media/image1.jpeg"/><Relationship Id="rId2" Type="http://schemas.openxmlformats.org/officeDocument/2006/relationships/slideLayout" Target="../slideLayouts/slideLayout45.xml"/><Relationship Id="rId1" Type="http://schemas.openxmlformats.org/officeDocument/2006/relationships/slideLayout" Target="../slideLayouts/slideLayout44.xml"/><Relationship Id="rId6" Type="http://schemas.openxmlformats.org/officeDocument/2006/relationships/theme" Target="../theme/theme4.xml"/><Relationship Id="rId5" Type="http://schemas.openxmlformats.org/officeDocument/2006/relationships/slideLayout" Target="../slideLayouts/slideLayout48.xml"/><Relationship Id="rId4" Type="http://schemas.openxmlformats.org/officeDocument/2006/relationships/slideLayout" Target="../slideLayouts/slideLayout47.xml"/></Relationships>
</file>

<file path=ppt/slideMasters/_rels/slideMaster5.xml.rels><?xml version="1.0" encoding="UTF-8" standalone="yes"?>
<Relationships xmlns="http://schemas.openxmlformats.org/package/2006/relationships"><Relationship Id="rId3" Type="http://schemas.openxmlformats.org/officeDocument/2006/relationships/theme" Target="../theme/theme5.xml"/><Relationship Id="rId2" Type="http://schemas.openxmlformats.org/officeDocument/2006/relationships/slideLayout" Target="../slideLayouts/slideLayout50.xml"/><Relationship Id="rId1" Type="http://schemas.openxmlformats.org/officeDocument/2006/relationships/slideLayout" Target="../slideLayouts/slideLayout49.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58.xml"/><Relationship Id="rId13" Type="http://schemas.openxmlformats.org/officeDocument/2006/relationships/slideLayout" Target="../slideLayouts/slideLayout63.xml"/><Relationship Id="rId18" Type="http://schemas.openxmlformats.org/officeDocument/2006/relationships/slideLayout" Target="../slideLayouts/slideLayout68.xml"/><Relationship Id="rId26" Type="http://schemas.openxmlformats.org/officeDocument/2006/relationships/slideLayout" Target="../slideLayouts/slideLayout76.xml"/><Relationship Id="rId3" Type="http://schemas.openxmlformats.org/officeDocument/2006/relationships/slideLayout" Target="../slideLayouts/slideLayout53.xml"/><Relationship Id="rId21" Type="http://schemas.openxmlformats.org/officeDocument/2006/relationships/slideLayout" Target="../slideLayouts/slideLayout71.xml"/><Relationship Id="rId7" Type="http://schemas.openxmlformats.org/officeDocument/2006/relationships/slideLayout" Target="../slideLayouts/slideLayout57.xml"/><Relationship Id="rId12" Type="http://schemas.openxmlformats.org/officeDocument/2006/relationships/slideLayout" Target="../slideLayouts/slideLayout62.xml"/><Relationship Id="rId17" Type="http://schemas.openxmlformats.org/officeDocument/2006/relationships/slideLayout" Target="../slideLayouts/slideLayout67.xml"/><Relationship Id="rId25" Type="http://schemas.openxmlformats.org/officeDocument/2006/relationships/slideLayout" Target="../slideLayouts/slideLayout75.xml"/><Relationship Id="rId33" Type="http://schemas.openxmlformats.org/officeDocument/2006/relationships/image" Target="../media/image1.jpeg"/><Relationship Id="rId2" Type="http://schemas.openxmlformats.org/officeDocument/2006/relationships/slideLayout" Target="../slideLayouts/slideLayout52.xml"/><Relationship Id="rId16" Type="http://schemas.openxmlformats.org/officeDocument/2006/relationships/slideLayout" Target="../slideLayouts/slideLayout66.xml"/><Relationship Id="rId20" Type="http://schemas.openxmlformats.org/officeDocument/2006/relationships/slideLayout" Target="../slideLayouts/slideLayout70.xml"/><Relationship Id="rId29" Type="http://schemas.openxmlformats.org/officeDocument/2006/relationships/slideLayout" Target="../slideLayouts/slideLayout79.xml"/><Relationship Id="rId1" Type="http://schemas.openxmlformats.org/officeDocument/2006/relationships/slideLayout" Target="../slideLayouts/slideLayout51.xml"/><Relationship Id="rId6" Type="http://schemas.openxmlformats.org/officeDocument/2006/relationships/slideLayout" Target="../slideLayouts/slideLayout56.xml"/><Relationship Id="rId11" Type="http://schemas.openxmlformats.org/officeDocument/2006/relationships/slideLayout" Target="../slideLayouts/slideLayout61.xml"/><Relationship Id="rId24" Type="http://schemas.openxmlformats.org/officeDocument/2006/relationships/slideLayout" Target="../slideLayouts/slideLayout74.xml"/><Relationship Id="rId32" Type="http://schemas.openxmlformats.org/officeDocument/2006/relationships/theme" Target="../theme/theme6.xml"/><Relationship Id="rId5" Type="http://schemas.openxmlformats.org/officeDocument/2006/relationships/slideLayout" Target="../slideLayouts/slideLayout55.xml"/><Relationship Id="rId15" Type="http://schemas.openxmlformats.org/officeDocument/2006/relationships/slideLayout" Target="../slideLayouts/slideLayout65.xml"/><Relationship Id="rId23" Type="http://schemas.openxmlformats.org/officeDocument/2006/relationships/slideLayout" Target="../slideLayouts/slideLayout73.xml"/><Relationship Id="rId28" Type="http://schemas.openxmlformats.org/officeDocument/2006/relationships/slideLayout" Target="../slideLayouts/slideLayout78.xml"/><Relationship Id="rId10" Type="http://schemas.openxmlformats.org/officeDocument/2006/relationships/slideLayout" Target="../slideLayouts/slideLayout60.xml"/><Relationship Id="rId19" Type="http://schemas.openxmlformats.org/officeDocument/2006/relationships/slideLayout" Target="../slideLayouts/slideLayout69.xml"/><Relationship Id="rId31" Type="http://schemas.openxmlformats.org/officeDocument/2006/relationships/slideLayout" Target="../slideLayouts/slideLayout81.xml"/><Relationship Id="rId4" Type="http://schemas.openxmlformats.org/officeDocument/2006/relationships/slideLayout" Target="../slideLayouts/slideLayout54.xml"/><Relationship Id="rId9" Type="http://schemas.openxmlformats.org/officeDocument/2006/relationships/slideLayout" Target="../slideLayouts/slideLayout59.xml"/><Relationship Id="rId14" Type="http://schemas.openxmlformats.org/officeDocument/2006/relationships/slideLayout" Target="../slideLayouts/slideLayout64.xml"/><Relationship Id="rId22" Type="http://schemas.openxmlformats.org/officeDocument/2006/relationships/slideLayout" Target="../slideLayouts/slideLayout72.xml"/><Relationship Id="rId27" Type="http://schemas.openxmlformats.org/officeDocument/2006/relationships/slideLayout" Target="../slideLayouts/slideLayout77.xml"/><Relationship Id="rId30" Type="http://schemas.openxmlformats.org/officeDocument/2006/relationships/slideLayout" Target="../slideLayouts/slideLayout80.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9"/>
            <a:ext cx="8229600" cy="1143000"/>
          </a:xfrm>
          <a:prstGeom prst="rect">
            <a:avLst/>
          </a:prstGeom>
        </p:spPr>
        <p:txBody>
          <a:bodyPr vert="horz" lIns="91440" tIns="45720" rIns="91440" bIns="45720" rtlCol="0" anchor="ctr">
            <a:normAutofit/>
          </a:bodyPr>
          <a:lstStyle/>
          <a:p>
            <a:r>
              <a:rPr lang="en-US" dirty="0" smtClean="0"/>
              <a:t>Click to edit Master title style</a:t>
            </a:r>
            <a:endParaRPr lang="en-IE" dirty="0"/>
          </a:p>
        </p:txBody>
      </p:sp>
      <p:sp>
        <p:nvSpPr>
          <p:cNvPr id="3" name="Text Placeholder 2"/>
          <p:cNvSpPr>
            <a:spLocks noGrp="1"/>
          </p:cNvSpPr>
          <p:nvPr>
            <p:ph type="body" idx="1"/>
          </p:nvPr>
        </p:nvSpPr>
        <p:spPr>
          <a:xfrm>
            <a:off x="457200" y="1600201"/>
            <a:ext cx="8229600" cy="4525963"/>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IE" dirty="0"/>
          </a:p>
        </p:txBody>
      </p:sp>
      <p:pic>
        <p:nvPicPr>
          <p:cNvPr id="8" name="Picture 13" descr="master panda.jpg"/>
          <p:cNvPicPr>
            <a:picLocks noChangeAspect="1"/>
          </p:cNvPicPr>
          <p:nvPr/>
        </p:nvPicPr>
        <p:blipFill>
          <a:blip r:embed="rId15" cstate="email">
            <a:clrChange>
              <a:clrFrom>
                <a:srgbClr val="F1F1E7"/>
              </a:clrFrom>
              <a:clrTo>
                <a:srgbClr val="F1F1E7">
                  <a:alpha val="0"/>
                </a:srgbClr>
              </a:clrTo>
            </a:clrChange>
          </a:blip>
          <a:srcRect/>
          <a:stretch>
            <a:fillRect/>
          </a:stretch>
        </p:blipFill>
        <p:spPr bwMode="auto">
          <a:xfrm>
            <a:off x="171450" y="114300"/>
            <a:ext cx="527050" cy="836613"/>
          </a:xfrm>
          <a:prstGeom prst="rect">
            <a:avLst/>
          </a:prstGeom>
          <a:noFill/>
          <a:ln w="9525">
            <a:noFill/>
            <a:miter lim="800000"/>
            <a:headEnd/>
            <a:tailEnd/>
          </a:ln>
        </p:spPr>
      </p:pic>
      <p:sp>
        <p:nvSpPr>
          <p:cNvPr id="9" name="Footer Placeholder 4"/>
          <p:cNvSpPr>
            <a:spLocks noGrp="1"/>
          </p:cNvSpPr>
          <p:nvPr>
            <p:ph type="ftr" sz="quarter" idx="3"/>
          </p:nvPr>
        </p:nvSpPr>
        <p:spPr>
          <a:xfrm>
            <a:off x="467544" y="6492876"/>
            <a:ext cx="2134800" cy="365125"/>
          </a:xfrm>
          <a:prstGeom prst="rect">
            <a:avLst/>
          </a:prstGeom>
        </p:spPr>
        <p:txBody>
          <a:bodyPr vert="horz" lIns="91440" tIns="45720" rIns="91440" bIns="45720" rtlCol="0" anchor="b" anchorCtr="0"/>
          <a:lstStyle>
            <a:lvl1pPr algn="ctr">
              <a:defRPr sz="900">
                <a:solidFill>
                  <a:schemeClr val="tx1"/>
                </a:solidFill>
              </a:defRPr>
            </a:lvl1pPr>
          </a:lstStyle>
          <a:p>
            <a:r>
              <a:rPr lang="en-IE" smtClean="0"/>
              <a:t>Presentation to Company name</a:t>
            </a:r>
            <a:endParaRPr lang="en-IE" dirty="0"/>
          </a:p>
        </p:txBody>
      </p:sp>
      <p:sp>
        <p:nvSpPr>
          <p:cNvPr id="10" name="Slide Number Placeholder 5"/>
          <p:cNvSpPr>
            <a:spLocks noGrp="1"/>
          </p:cNvSpPr>
          <p:nvPr>
            <p:ph type="sldNum" sz="quarter" idx="4"/>
          </p:nvPr>
        </p:nvSpPr>
        <p:spPr>
          <a:xfrm>
            <a:off x="6553200" y="6492900"/>
            <a:ext cx="2133600" cy="365125"/>
          </a:xfrm>
          <a:prstGeom prst="rect">
            <a:avLst/>
          </a:prstGeom>
        </p:spPr>
        <p:txBody>
          <a:bodyPr vert="horz" lIns="91440" tIns="45720" rIns="91440" bIns="45720" rtlCol="0" anchor="b" anchorCtr="0"/>
          <a:lstStyle>
            <a:lvl1pPr algn="r">
              <a:defRPr sz="900">
                <a:solidFill>
                  <a:schemeClr val="tx1"/>
                </a:solidFill>
              </a:defRPr>
            </a:lvl1pPr>
          </a:lstStyle>
          <a:p>
            <a:fld id="{1480EF31-8C1B-4164-842B-2A1CD66FF22B}" type="datetime5">
              <a:rPr lang="en-IE" smtClean="0"/>
              <a:pPr/>
              <a:t>31-Oct-14</a:t>
            </a:fld>
            <a:r>
              <a:rPr lang="en-IE" smtClean="0"/>
              <a:t> / </a:t>
            </a:r>
            <a:fld id="{DA18218B-80D4-4990-93EE-27FCEE243EFE}" type="slidenum">
              <a:rPr lang="en-IE" smtClean="0"/>
              <a:pPr/>
              <a:t>‹#›</a:t>
            </a:fld>
            <a:endParaRPr lang="en-IE" dirty="0"/>
          </a:p>
        </p:txBody>
      </p:sp>
      <p:sp>
        <p:nvSpPr>
          <p:cNvPr id="12" name="Rectangle 11"/>
          <p:cNvSpPr/>
          <p:nvPr/>
        </p:nvSpPr>
        <p:spPr>
          <a:xfrm>
            <a:off x="0" y="0"/>
            <a:ext cx="107950" cy="6858000"/>
          </a:xfrm>
          <a:prstGeom prst="rect">
            <a:avLst/>
          </a:prstGeom>
          <a:solidFill>
            <a:srgbClr val="8ABE34"/>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457200" fontAlgn="auto">
              <a:spcBef>
                <a:spcPts val="0"/>
              </a:spcBef>
              <a:spcAft>
                <a:spcPts val="0"/>
              </a:spcAft>
              <a:defRPr/>
            </a:pPr>
            <a:endParaRPr lang="en-US"/>
          </a:p>
        </p:txBody>
      </p:sp>
    </p:spTree>
  </p:cSld>
  <p:clrMap bg1="lt1" tx1="dk1" bg2="lt2" tx2="dk2" accent1="accent1" accent2="accent2" accent3="accent3" accent4="accent4" accent5="accent5" accent6="accent6" hlink="hlink" folHlink="folHlink"/>
  <p:sldLayoutIdLst>
    <p:sldLayoutId id="2147483707" r:id="rId1"/>
    <p:sldLayoutId id="2147483760" r:id="rId2"/>
    <p:sldLayoutId id="2147483759" r:id="rId3"/>
    <p:sldLayoutId id="2147483709" r:id="rId4"/>
    <p:sldLayoutId id="2147483710" r:id="rId5"/>
    <p:sldLayoutId id="2147483712" r:id="rId6"/>
    <p:sldLayoutId id="2147483761" r:id="rId7"/>
    <p:sldLayoutId id="2147483762" r:id="rId8"/>
    <p:sldLayoutId id="2147483758" r:id="rId9"/>
    <p:sldLayoutId id="2147483824" r:id="rId10"/>
    <p:sldLayoutId id="2147483839" r:id="rId11"/>
    <p:sldLayoutId id="2147483840" r:id="rId12"/>
    <p:sldLayoutId id="2147483841" r:id="rId13"/>
  </p:sldLayoutIdLst>
  <p:hf hdr="0" dt="0"/>
  <p:txStyles>
    <p:titleStyle>
      <a:lvl1pPr algn="ctr" defTabSz="914400" rtl="0" eaLnBrk="1" latinLnBrk="0" hangingPunct="1">
        <a:spcBef>
          <a:spcPct val="0"/>
        </a:spcBef>
        <a:buNone/>
        <a:defRPr sz="4400" kern="1200">
          <a:solidFill>
            <a:schemeClr val="tx1"/>
          </a:solidFill>
          <a:latin typeface="Arial" pitchFamily="34" charset="0"/>
          <a:ea typeface="+mj-ea"/>
          <a:cs typeface="Arial" pitchFamily="34" charset="0"/>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Arial" pitchFamily="34" charset="0"/>
          <a:ea typeface="+mn-ea"/>
          <a:cs typeface="Arial" pitchFamily="34" charset="0"/>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Arial" pitchFamily="34" charset="0"/>
          <a:ea typeface="+mn-ea"/>
          <a:cs typeface="Arial" pitchFamily="34" charset="0"/>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Arial" pitchFamily="34" charset="0"/>
          <a:ea typeface="+mn-ea"/>
          <a:cs typeface="Arial" pitchFamily="34" charset="0"/>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Arial" pitchFamily="34" charset="0"/>
          <a:ea typeface="+mn-ea"/>
          <a:cs typeface="Arial" pitchFamily="34" charset="0"/>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rgbClr val="F3F3EA"/>
        </a:solidFill>
        <a:effectLst/>
      </p:bgPr>
    </p:bg>
    <p:spTree>
      <p:nvGrpSpPr>
        <p:cNvPr id="1" name=""/>
        <p:cNvGrpSpPr/>
        <p:nvPr/>
      </p:nvGrpSpPr>
      <p:grpSpPr>
        <a:xfrm>
          <a:off x="0" y="0"/>
          <a:ext cx="0" cy="0"/>
          <a:chOff x="0" y="0"/>
          <a:chExt cx="0" cy="0"/>
        </a:xfrm>
      </p:grpSpPr>
      <p:sp>
        <p:nvSpPr>
          <p:cNvPr id="3" name="Текст 2"/>
          <p:cNvSpPr>
            <a:spLocks noGrp="1"/>
          </p:cNvSpPr>
          <p:nvPr>
            <p:ph type="body" idx="1"/>
          </p:nvPr>
        </p:nvSpPr>
        <p:spPr>
          <a:xfrm>
            <a:off x="828000" y="2491200"/>
            <a:ext cx="8028000" cy="3672000"/>
          </a:xfrm>
          <a:prstGeom prst="rect">
            <a:avLst/>
          </a:prstGeom>
        </p:spPr>
        <p:txBody>
          <a:bodyPr vert="horz" lIns="0" tIns="0" rIns="0" bIns="0" rtlCol="0">
            <a:normAutofit/>
          </a:bodyPr>
          <a:lstStyle/>
          <a:p>
            <a:pPr lvl="0"/>
            <a:r>
              <a:rPr lang="en-US" dirty="0" smtClean="0"/>
              <a:t>Click to edit Master text style</a:t>
            </a:r>
          </a:p>
          <a:p>
            <a:pPr lvl="1"/>
            <a:r>
              <a:rPr lang="en-US" dirty="0" smtClean="0"/>
              <a:t>Second level</a:t>
            </a:r>
            <a:endParaRPr lang="ru-RU" dirty="0" smtClean="0"/>
          </a:p>
        </p:txBody>
      </p:sp>
      <p:pic>
        <p:nvPicPr>
          <p:cNvPr id="7" name="Picture 13" descr="master panda.jpg"/>
          <p:cNvPicPr>
            <a:picLocks noChangeAspect="1"/>
          </p:cNvPicPr>
          <p:nvPr/>
        </p:nvPicPr>
        <p:blipFill>
          <a:blip r:embed="rId29" cstate="email">
            <a:clrChange>
              <a:clrFrom>
                <a:srgbClr val="F1F1E7"/>
              </a:clrFrom>
              <a:clrTo>
                <a:srgbClr val="F1F1E7">
                  <a:alpha val="0"/>
                </a:srgbClr>
              </a:clrTo>
            </a:clrChange>
          </a:blip>
          <a:srcRect/>
          <a:stretch>
            <a:fillRect/>
          </a:stretch>
        </p:blipFill>
        <p:spPr bwMode="auto">
          <a:xfrm>
            <a:off x="200805" y="114300"/>
            <a:ext cx="527050" cy="836613"/>
          </a:xfrm>
          <a:prstGeom prst="rect">
            <a:avLst/>
          </a:prstGeom>
          <a:noFill/>
          <a:ln w="9525">
            <a:noFill/>
            <a:miter lim="800000"/>
            <a:headEnd/>
            <a:tailEnd/>
          </a:ln>
        </p:spPr>
      </p:pic>
      <p:sp>
        <p:nvSpPr>
          <p:cNvPr id="9" name="Нижний колонтитул 8"/>
          <p:cNvSpPr>
            <a:spLocks noGrp="1"/>
          </p:cNvSpPr>
          <p:nvPr>
            <p:ph type="ftr" sz="quarter" idx="3"/>
          </p:nvPr>
        </p:nvSpPr>
        <p:spPr>
          <a:xfrm>
            <a:off x="828000" y="6670800"/>
            <a:ext cx="2401200" cy="190800"/>
          </a:xfrm>
          <a:prstGeom prst="rect">
            <a:avLst/>
          </a:prstGeom>
        </p:spPr>
        <p:txBody>
          <a:bodyPr vert="horz" lIns="0" tIns="0" rIns="0" bIns="0" rtlCol="0" anchor="t" anchorCtr="0">
            <a:noAutofit/>
          </a:bodyPr>
          <a:lstStyle>
            <a:lvl1pPr algn="l" defTabSz="0">
              <a:defRPr sz="900" baseline="0">
                <a:solidFill>
                  <a:schemeClr val="bg1"/>
                </a:solidFill>
              </a:defRPr>
            </a:lvl1pPr>
          </a:lstStyle>
          <a:p>
            <a:endParaRPr lang="en-GB"/>
          </a:p>
        </p:txBody>
      </p:sp>
      <p:sp>
        <p:nvSpPr>
          <p:cNvPr id="10" name="Номер слайда 9"/>
          <p:cNvSpPr>
            <a:spLocks noGrp="1"/>
          </p:cNvSpPr>
          <p:nvPr>
            <p:ph type="sldNum" sz="quarter" idx="4"/>
          </p:nvPr>
        </p:nvSpPr>
        <p:spPr>
          <a:xfrm>
            <a:off x="5652120" y="6667200"/>
            <a:ext cx="3232800" cy="190800"/>
          </a:xfrm>
          <a:prstGeom prst="rect">
            <a:avLst/>
          </a:prstGeom>
        </p:spPr>
        <p:txBody>
          <a:bodyPr vert="horz" lIns="0" tIns="0" rIns="0" bIns="0" rtlCol="0" anchor="ctr">
            <a:noAutofit/>
          </a:bodyPr>
          <a:lstStyle>
            <a:lvl1pPr algn="r">
              <a:defRPr sz="900">
                <a:solidFill>
                  <a:srgbClr val="000000"/>
                </a:solidFill>
              </a:defRPr>
            </a:lvl1pPr>
          </a:lstStyle>
          <a:p>
            <a:fld id="{9AA46A46-6D00-4010-9223-7ED843267B57}" type="slidenum">
              <a:rPr lang="en-GB" smtClean="0"/>
              <a:pPr/>
              <a:t>‹#›</a:t>
            </a:fld>
            <a:endParaRPr lang="en-GB"/>
          </a:p>
        </p:txBody>
      </p:sp>
      <p:sp>
        <p:nvSpPr>
          <p:cNvPr id="11" name="Заголовок 10"/>
          <p:cNvSpPr>
            <a:spLocks noGrp="1"/>
          </p:cNvSpPr>
          <p:nvPr>
            <p:ph type="title"/>
          </p:nvPr>
        </p:nvSpPr>
        <p:spPr>
          <a:xfrm>
            <a:off x="827088" y="1360800"/>
            <a:ext cx="8028000" cy="784800"/>
          </a:xfrm>
          <a:prstGeom prst="rect">
            <a:avLst/>
          </a:prstGeom>
        </p:spPr>
        <p:txBody>
          <a:bodyPr vert="horz" lIns="0" tIns="0" rIns="0" bIns="0" rtlCol="0" anchor="b">
            <a:normAutofit/>
          </a:bodyPr>
          <a:lstStyle/>
          <a:p>
            <a:r>
              <a:rPr lang="en-US" dirty="0" smtClean="0"/>
              <a:t>Click to edit Master title style</a:t>
            </a:r>
            <a:endParaRPr lang="ru-RU" dirty="0"/>
          </a:p>
        </p:txBody>
      </p:sp>
      <p:sp>
        <p:nvSpPr>
          <p:cNvPr id="12" name="Rectangle 10"/>
          <p:cNvSpPr/>
          <p:nvPr/>
        </p:nvSpPr>
        <p:spPr>
          <a:xfrm flipH="1">
            <a:off x="-3" y="0"/>
            <a:ext cx="106365" cy="685800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dirty="0">
              <a:solidFill>
                <a:schemeClr val="accent1"/>
              </a:solidFill>
            </a:endParaRPr>
          </a:p>
        </p:txBody>
      </p:sp>
    </p:spTree>
  </p:cSld>
  <p:clrMap bg1="lt1" tx1="dk1" bg2="lt2" tx2="dk2" accent1="accent1" accent2="accent2" accent3="accent3" accent4="accent4" accent5="accent5" accent6="accent6" hlink="hlink" folHlink="folHlink"/>
  <p:sldLayoutIdLst>
    <p:sldLayoutId id="2147483796" r:id="rId1"/>
    <p:sldLayoutId id="2147483797" r:id="rId2"/>
    <p:sldLayoutId id="2147483798" r:id="rId3"/>
    <p:sldLayoutId id="2147483799" r:id="rId4"/>
    <p:sldLayoutId id="2147483800" r:id="rId5"/>
    <p:sldLayoutId id="2147483801" r:id="rId6"/>
    <p:sldLayoutId id="2147483802" r:id="rId7"/>
    <p:sldLayoutId id="2147483803" r:id="rId8"/>
    <p:sldLayoutId id="2147483804" r:id="rId9"/>
    <p:sldLayoutId id="2147483805" r:id="rId10"/>
    <p:sldLayoutId id="2147483806" r:id="rId11"/>
    <p:sldLayoutId id="2147483807" r:id="rId12"/>
    <p:sldLayoutId id="2147483808" r:id="rId13"/>
    <p:sldLayoutId id="2147483809" r:id="rId14"/>
    <p:sldLayoutId id="2147483810" r:id="rId15"/>
    <p:sldLayoutId id="2147483811" r:id="rId16"/>
    <p:sldLayoutId id="2147483812" r:id="rId17"/>
    <p:sldLayoutId id="2147483813" r:id="rId18"/>
    <p:sldLayoutId id="2147483814" r:id="rId19"/>
    <p:sldLayoutId id="2147483815" r:id="rId20"/>
    <p:sldLayoutId id="2147483816" r:id="rId21"/>
    <p:sldLayoutId id="2147483817" r:id="rId22"/>
    <p:sldLayoutId id="2147483818" r:id="rId23"/>
    <p:sldLayoutId id="2147483819" r:id="rId24"/>
    <p:sldLayoutId id="2147483820" r:id="rId25"/>
    <p:sldLayoutId id="2147483821" r:id="rId26"/>
    <p:sldLayoutId id="2147483822" r:id="rId27"/>
  </p:sldLayoutIdLst>
  <p:txStyles>
    <p:titleStyle>
      <a:lvl1pPr algn="l" defTabSz="914400" rtl="0" eaLnBrk="1" latinLnBrk="0" hangingPunct="1">
        <a:spcBef>
          <a:spcPct val="0"/>
        </a:spcBef>
        <a:buNone/>
        <a:defRPr sz="2500" kern="1200">
          <a:solidFill>
            <a:schemeClr val="accent1"/>
          </a:solidFill>
          <a:latin typeface="+mj-lt"/>
          <a:ea typeface="+mj-ea"/>
          <a:cs typeface="+mj-cs"/>
        </a:defRPr>
      </a:lvl1pPr>
    </p:titleStyle>
    <p:bodyStyle>
      <a:lvl1pPr marL="180000" indent="-180000" algn="l" defTabSz="914400" rtl="0" eaLnBrk="1" latinLnBrk="0" hangingPunct="1">
        <a:spcBef>
          <a:spcPts val="0"/>
        </a:spcBef>
        <a:spcAft>
          <a:spcPts val="1200"/>
        </a:spcAft>
        <a:buFont typeface="Arial" pitchFamily="34" charset="0"/>
        <a:buChar char="•"/>
        <a:defRPr sz="2000" kern="1200">
          <a:solidFill>
            <a:srgbClr val="404040"/>
          </a:solidFill>
          <a:latin typeface="+mn-lt"/>
          <a:ea typeface="+mn-ea"/>
          <a:cs typeface="+mn-cs"/>
        </a:defRPr>
      </a:lvl1pPr>
      <a:lvl2pPr marL="357188" indent="-151200" algn="l" defTabSz="914400" rtl="0" eaLnBrk="1" latinLnBrk="0" hangingPunct="1">
        <a:spcBef>
          <a:spcPts val="0"/>
        </a:spcBef>
        <a:spcAft>
          <a:spcPts val="1200"/>
        </a:spcAft>
        <a:buFont typeface="Arial" pitchFamily="34" charset="0"/>
        <a:buChar char="•"/>
        <a:defRPr sz="1600" kern="1200">
          <a:solidFill>
            <a:srgbClr val="404040"/>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5" name="Picture 13" descr="master panda.jpg"/>
          <p:cNvPicPr>
            <a:picLocks noChangeAspect="1"/>
          </p:cNvPicPr>
          <p:nvPr/>
        </p:nvPicPr>
        <p:blipFill>
          <a:blip r:embed="rId5" cstate="email">
            <a:clrChange>
              <a:clrFrom>
                <a:srgbClr val="F1F1E7"/>
              </a:clrFrom>
              <a:clrTo>
                <a:srgbClr val="F1F1E7">
                  <a:alpha val="0"/>
                </a:srgbClr>
              </a:clrTo>
            </a:clrChange>
          </a:blip>
          <a:srcRect/>
          <a:stretch>
            <a:fillRect/>
          </a:stretch>
        </p:blipFill>
        <p:spPr bwMode="auto">
          <a:xfrm>
            <a:off x="171450" y="114300"/>
            <a:ext cx="527050" cy="836613"/>
          </a:xfrm>
          <a:prstGeom prst="rect">
            <a:avLst/>
          </a:prstGeom>
          <a:noFill/>
          <a:ln w="9525">
            <a:noFill/>
            <a:miter lim="800000"/>
            <a:headEnd/>
            <a:tailEnd/>
          </a:ln>
        </p:spPr>
      </p:pic>
      <p:sp>
        <p:nvSpPr>
          <p:cNvPr id="14" name="Rectangle 13"/>
          <p:cNvSpPr/>
          <p:nvPr/>
        </p:nvSpPr>
        <p:spPr>
          <a:xfrm>
            <a:off x="0" y="0"/>
            <a:ext cx="107950" cy="6858000"/>
          </a:xfrm>
          <a:prstGeom prst="rect">
            <a:avLst/>
          </a:prstGeom>
          <a:solidFill>
            <a:srgbClr val="8ABE34"/>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457200" fontAlgn="auto">
              <a:spcBef>
                <a:spcPts val="0"/>
              </a:spcBef>
              <a:spcAft>
                <a:spcPts val="0"/>
              </a:spcAft>
              <a:defRPr/>
            </a:pPr>
            <a:endParaRPr lang="en-US"/>
          </a:p>
        </p:txBody>
      </p:sp>
    </p:spTree>
  </p:cSld>
  <p:clrMap bg1="lt1" tx1="dk1" bg2="lt2" tx2="dk2" accent1="accent1" accent2="accent2" accent3="accent3" accent4="accent4" accent5="accent5" accent6="accent6" hlink="hlink" folHlink="folHlink"/>
  <p:sldLayoutIdLst>
    <p:sldLayoutId id="2147483714" r:id="rId1"/>
    <p:sldLayoutId id="2147483724" r:id="rId2"/>
    <p:sldLayoutId id="2147483730" r:id="rId3"/>
  </p:sldLayoutIdLst>
  <p:hf hdr="0" dt="0"/>
  <p:txStyles>
    <p:titleStyle>
      <a:lvl1pPr algn="l" defTabSz="914400" rtl="0" eaLnBrk="1" latinLnBrk="0" hangingPunct="1">
        <a:spcBef>
          <a:spcPct val="0"/>
        </a:spcBef>
        <a:buNone/>
        <a:defRPr sz="3200" kern="1200">
          <a:solidFill>
            <a:schemeClr val="bg1"/>
          </a:solidFill>
          <a:latin typeface="Arial" pitchFamily="34" charset="0"/>
          <a:ea typeface="+mj-ea"/>
          <a:cs typeface="Arial" pitchFamily="34" charset="0"/>
        </a:defRPr>
      </a:lvl1pPr>
    </p:titleStyle>
    <p:bodyStyle>
      <a:lvl1pPr marL="0" marR="0" indent="0" algn="l" defTabSz="457200" rtl="0" eaLnBrk="1" fontAlgn="auto" latinLnBrk="0" hangingPunct="1">
        <a:lnSpc>
          <a:spcPct val="100000"/>
        </a:lnSpc>
        <a:spcBef>
          <a:spcPct val="20000"/>
        </a:spcBef>
        <a:spcAft>
          <a:spcPts val="0"/>
        </a:spcAft>
        <a:buClrTx/>
        <a:buSzTx/>
        <a:buFont typeface="Arial" charset="0"/>
        <a:buNone/>
        <a:tabLst/>
        <a:defRPr sz="1600" b="1" kern="1200">
          <a:solidFill>
            <a:schemeClr val="bg1"/>
          </a:solidFill>
          <a:latin typeface="Arial" pitchFamily="34" charset="0"/>
          <a:ea typeface="+mn-ea"/>
          <a:cs typeface="Arial" pitchFamily="34" charset="0"/>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5" name="Footer Placeholder 4"/>
          <p:cNvSpPr>
            <a:spLocks noGrp="1"/>
          </p:cNvSpPr>
          <p:nvPr>
            <p:ph type="ftr" sz="quarter" idx="3"/>
          </p:nvPr>
        </p:nvSpPr>
        <p:spPr>
          <a:xfrm>
            <a:off x="467544" y="6492876"/>
            <a:ext cx="2895600" cy="365125"/>
          </a:xfrm>
          <a:prstGeom prst="rect">
            <a:avLst/>
          </a:prstGeom>
        </p:spPr>
        <p:txBody>
          <a:bodyPr vert="horz" lIns="91440" tIns="45720" rIns="91440" bIns="45720" rtlCol="0" anchor="b" anchorCtr="0"/>
          <a:lstStyle>
            <a:lvl1pPr algn="l">
              <a:defRPr sz="900">
                <a:solidFill>
                  <a:schemeClr val="tx1"/>
                </a:solidFill>
              </a:defRPr>
            </a:lvl1pPr>
          </a:lstStyle>
          <a:p>
            <a:r>
              <a:rPr lang="en-IE" smtClean="0"/>
              <a:t>Presentation to Company name</a:t>
            </a:r>
            <a:endParaRPr lang="en-IE" dirty="0"/>
          </a:p>
        </p:txBody>
      </p:sp>
      <p:sp>
        <p:nvSpPr>
          <p:cNvPr id="16" name="Title Placeholder 15"/>
          <p:cNvSpPr>
            <a:spLocks noGrp="1"/>
          </p:cNvSpPr>
          <p:nvPr>
            <p:ph type="title"/>
          </p:nvPr>
        </p:nvSpPr>
        <p:spPr>
          <a:xfrm>
            <a:off x="457200" y="274639"/>
            <a:ext cx="8229600" cy="1143000"/>
          </a:xfrm>
          <a:prstGeom prst="rect">
            <a:avLst/>
          </a:prstGeom>
        </p:spPr>
        <p:txBody>
          <a:bodyPr vert="horz" lIns="91440" tIns="45720" rIns="91440" bIns="45720" rtlCol="0" anchor="ctr">
            <a:normAutofit/>
          </a:bodyPr>
          <a:lstStyle/>
          <a:p>
            <a:r>
              <a:rPr lang="en-US" smtClean="0"/>
              <a:t>Click to edit Master title style</a:t>
            </a:r>
            <a:endParaRPr lang="en-IE"/>
          </a:p>
        </p:txBody>
      </p:sp>
      <p:sp>
        <p:nvSpPr>
          <p:cNvPr id="17" name="Text Placeholder 16"/>
          <p:cNvSpPr>
            <a:spLocks noGrp="1"/>
          </p:cNvSpPr>
          <p:nvPr>
            <p:ph type="body" idx="1"/>
          </p:nvPr>
        </p:nvSpPr>
        <p:spPr>
          <a:xfrm>
            <a:off x="457200" y="1600201"/>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E"/>
          </a:p>
        </p:txBody>
      </p:sp>
      <p:sp>
        <p:nvSpPr>
          <p:cNvPr id="6" name="Slide Number Placeholder 5"/>
          <p:cNvSpPr>
            <a:spLocks noGrp="1"/>
          </p:cNvSpPr>
          <p:nvPr>
            <p:ph type="sldNum" sz="quarter" idx="4"/>
          </p:nvPr>
        </p:nvSpPr>
        <p:spPr>
          <a:xfrm>
            <a:off x="6553200" y="6492900"/>
            <a:ext cx="2133600" cy="365125"/>
          </a:xfrm>
          <a:prstGeom prst="rect">
            <a:avLst/>
          </a:prstGeom>
        </p:spPr>
        <p:txBody>
          <a:bodyPr vert="horz" lIns="91440" tIns="45720" rIns="91440" bIns="45720" rtlCol="0" anchor="b" anchorCtr="0"/>
          <a:lstStyle>
            <a:lvl1pPr algn="r">
              <a:defRPr sz="900">
                <a:solidFill>
                  <a:schemeClr val="tx1"/>
                </a:solidFill>
              </a:defRPr>
            </a:lvl1pPr>
          </a:lstStyle>
          <a:p>
            <a:fld id="{1480EF31-8C1B-4164-842B-2A1CD66FF22B}" type="datetime5">
              <a:rPr lang="en-IE" smtClean="0"/>
              <a:pPr/>
              <a:t>31-Oct-14</a:t>
            </a:fld>
            <a:r>
              <a:rPr lang="en-IE" smtClean="0"/>
              <a:t> / </a:t>
            </a:r>
            <a:fld id="{DA18218B-80D4-4990-93EE-27FCEE243EFE}" type="slidenum">
              <a:rPr lang="en-IE" smtClean="0"/>
              <a:pPr/>
              <a:t>‹#›</a:t>
            </a:fld>
            <a:endParaRPr lang="en-IE" dirty="0"/>
          </a:p>
        </p:txBody>
      </p:sp>
      <p:sp>
        <p:nvSpPr>
          <p:cNvPr id="9" name="Rectangle 8"/>
          <p:cNvSpPr/>
          <p:nvPr/>
        </p:nvSpPr>
        <p:spPr>
          <a:xfrm>
            <a:off x="-36512" y="4899"/>
            <a:ext cx="107950" cy="6858000"/>
          </a:xfrm>
          <a:prstGeom prst="rect">
            <a:avLst/>
          </a:prstGeom>
          <a:solidFill>
            <a:srgbClr val="8ABE34"/>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457200" fontAlgn="auto">
              <a:spcBef>
                <a:spcPts val="0"/>
              </a:spcBef>
              <a:spcAft>
                <a:spcPts val="0"/>
              </a:spcAft>
              <a:defRPr/>
            </a:pPr>
            <a:endParaRPr lang="en-US"/>
          </a:p>
        </p:txBody>
      </p:sp>
      <p:pic>
        <p:nvPicPr>
          <p:cNvPr id="10" name="Picture 13" descr="master panda.jpg"/>
          <p:cNvPicPr>
            <a:picLocks noChangeAspect="1"/>
          </p:cNvPicPr>
          <p:nvPr/>
        </p:nvPicPr>
        <p:blipFill>
          <a:blip r:embed="rId7" cstate="email">
            <a:clrChange>
              <a:clrFrom>
                <a:srgbClr val="F1F1E7"/>
              </a:clrFrom>
              <a:clrTo>
                <a:srgbClr val="F1F1E7">
                  <a:alpha val="0"/>
                </a:srgbClr>
              </a:clrTo>
            </a:clrChange>
          </a:blip>
          <a:srcRect/>
          <a:stretch>
            <a:fillRect/>
          </a:stretch>
        </p:blipFill>
        <p:spPr bwMode="auto">
          <a:xfrm>
            <a:off x="171450" y="114300"/>
            <a:ext cx="527050" cy="836613"/>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3726" r:id="rId1"/>
    <p:sldLayoutId id="2147483718" r:id="rId2"/>
    <p:sldLayoutId id="2147483727" r:id="rId3"/>
    <p:sldLayoutId id="2147483728" r:id="rId4"/>
    <p:sldLayoutId id="2147483729" r:id="rId5"/>
  </p:sldLayoutIdLst>
  <p:hf hdr="0" dt="0"/>
  <p:txStyles>
    <p:titleStyle>
      <a:lvl1pPr algn="ctr" defTabSz="914400" rtl="0" eaLnBrk="1" latinLnBrk="0" hangingPunct="1">
        <a:spcBef>
          <a:spcPct val="0"/>
        </a:spcBef>
        <a:buNone/>
        <a:defRPr sz="4400" kern="1200">
          <a:solidFill>
            <a:schemeClr val="tx1"/>
          </a:solidFill>
          <a:latin typeface="Arial" pitchFamily="34" charset="0"/>
          <a:ea typeface="+mj-ea"/>
          <a:cs typeface="Arial" pitchFamily="34" charset="0"/>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3" name="Slide Number Placeholder 10"/>
          <p:cNvSpPr>
            <a:spLocks noGrp="1"/>
          </p:cNvSpPr>
          <p:nvPr>
            <p:ph type="sldNum" sz="quarter" idx="4"/>
          </p:nvPr>
        </p:nvSpPr>
        <p:spPr>
          <a:xfrm>
            <a:off x="6553200" y="6500835"/>
            <a:ext cx="2133600" cy="365125"/>
          </a:xfrm>
          <a:prstGeom prst="rect">
            <a:avLst/>
          </a:prstGeom>
        </p:spPr>
        <p:txBody>
          <a:bodyPr anchor="b"/>
          <a:lstStyle>
            <a:lvl1pPr>
              <a:defRPr sz="900"/>
            </a:lvl1pPr>
          </a:lstStyle>
          <a:p>
            <a:pPr algn="r"/>
            <a:fld id="{1480EF31-8C1B-4164-842B-2A1CD66FF22B}" type="datetime5">
              <a:rPr lang="en-IE" smtClean="0"/>
              <a:pPr algn="r"/>
              <a:t>31-Oct-14</a:t>
            </a:fld>
            <a:r>
              <a:rPr lang="en-IE" dirty="0" smtClean="0"/>
              <a:t> / </a:t>
            </a:r>
            <a:fld id="{DA18218B-80D4-4990-93EE-27FCEE243EFE}" type="slidenum">
              <a:rPr lang="en-IE" smtClean="0"/>
              <a:pPr algn="r"/>
              <a:t>‹#›</a:t>
            </a:fld>
            <a:endParaRPr lang="en-IE" dirty="0"/>
          </a:p>
        </p:txBody>
      </p:sp>
      <p:sp>
        <p:nvSpPr>
          <p:cNvPr id="14" name="Footer Placeholder 11"/>
          <p:cNvSpPr>
            <a:spLocks noGrp="1"/>
          </p:cNvSpPr>
          <p:nvPr>
            <p:ph type="ftr" sz="quarter" idx="3"/>
          </p:nvPr>
        </p:nvSpPr>
        <p:spPr>
          <a:xfrm>
            <a:off x="395536" y="6500835"/>
            <a:ext cx="2895600" cy="365125"/>
          </a:xfrm>
          <a:prstGeom prst="rect">
            <a:avLst/>
          </a:prstGeom>
        </p:spPr>
        <p:txBody>
          <a:bodyPr anchor="b"/>
          <a:lstStyle>
            <a:lvl1pPr algn="l">
              <a:defRPr sz="900"/>
            </a:lvl1pPr>
          </a:lstStyle>
          <a:p>
            <a:r>
              <a:rPr lang="en-IE" smtClean="0"/>
              <a:t>Presentation to Company name</a:t>
            </a:r>
            <a:endParaRPr lang="en-IE" dirty="0"/>
          </a:p>
        </p:txBody>
      </p:sp>
    </p:spTree>
  </p:cSld>
  <p:clrMap bg1="lt1" tx1="dk1" bg2="lt2" tx2="dk2" accent1="accent1" accent2="accent2" accent3="accent3" accent4="accent4" accent5="accent5" accent6="accent6" hlink="hlink" folHlink="folHlink"/>
  <p:sldLayoutIdLst>
    <p:sldLayoutId id="2147483721" r:id="rId1"/>
    <p:sldLayoutId id="2147483722" r:id="rId2"/>
  </p:sldLayoutIdLst>
  <p:hf hd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9"/>
            <a:ext cx="8229600" cy="1143000"/>
          </a:xfrm>
          <a:prstGeom prst="rect">
            <a:avLst/>
          </a:prstGeom>
        </p:spPr>
        <p:txBody>
          <a:bodyPr vert="horz" lIns="91440" tIns="45720" rIns="91440" bIns="45720" rtlCol="0" anchor="ctr">
            <a:normAutofit/>
          </a:bodyPr>
          <a:lstStyle/>
          <a:p>
            <a:r>
              <a:rPr lang="en-US" dirty="0" smtClean="0"/>
              <a:t>Click to edit Master title style</a:t>
            </a:r>
            <a:endParaRPr lang="en-IE" dirty="0"/>
          </a:p>
        </p:txBody>
      </p:sp>
      <p:sp>
        <p:nvSpPr>
          <p:cNvPr id="3" name="Text Placeholder 2"/>
          <p:cNvSpPr>
            <a:spLocks noGrp="1"/>
          </p:cNvSpPr>
          <p:nvPr>
            <p:ph type="body" idx="1"/>
          </p:nvPr>
        </p:nvSpPr>
        <p:spPr>
          <a:xfrm>
            <a:off x="457200" y="1600201"/>
            <a:ext cx="8229600" cy="4525963"/>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IE" dirty="0"/>
          </a:p>
        </p:txBody>
      </p:sp>
      <p:pic>
        <p:nvPicPr>
          <p:cNvPr id="8" name="Picture 13" descr="master panda.jpg"/>
          <p:cNvPicPr>
            <a:picLocks noChangeAspect="1"/>
          </p:cNvPicPr>
          <p:nvPr/>
        </p:nvPicPr>
        <p:blipFill>
          <a:blip r:embed="rId33" cstate="email">
            <a:clrChange>
              <a:clrFrom>
                <a:srgbClr val="F1F1E7"/>
              </a:clrFrom>
              <a:clrTo>
                <a:srgbClr val="F1F1E7">
                  <a:alpha val="0"/>
                </a:srgbClr>
              </a:clrTo>
            </a:clrChange>
          </a:blip>
          <a:srcRect/>
          <a:stretch>
            <a:fillRect/>
          </a:stretch>
        </p:blipFill>
        <p:spPr bwMode="auto">
          <a:xfrm>
            <a:off x="171450" y="114300"/>
            <a:ext cx="527050" cy="836613"/>
          </a:xfrm>
          <a:prstGeom prst="rect">
            <a:avLst/>
          </a:prstGeom>
          <a:noFill/>
          <a:ln w="9525">
            <a:noFill/>
            <a:miter lim="800000"/>
            <a:headEnd/>
            <a:tailEnd/>
          </a:ln>
        </p:spPr>
      </p:pic>
      <p:sp>
        <p:nvSpPr>
          <p:cNvPr id="9" name="Footer Placeholder 4"/>
          <p:cNvSpPr>
            <a:spLocks noGrp="1"/>
          </p:cNvSpPr>
          <p:nvPr>
            <p:ph type="ftr" sz="quarter" idx="3"/>
          </p:nvPr>
        </p:nvSpPr>
        <p:spPr>
          <a:xfrm>
            <a:off x="467544" y="6492876"/>
            <a:ext cx="2134800" cy="365125"/>
          </a:xfrm>
          <a:prstGeom prst="rect">
            <a:avLst/>
          </a:prstGeom>
        </p:spPr>
        <p:txBody>
          <a:bodyPr vert="horz" lIns="91440" tIns="45720" rIns="91440" bIns="45720" rtlCol="0" anchor="b" anchorCtr="0"/>
          <a:lstStyle>
            <a:lvl1pPr algn="ctr">
              <a:defRPr sz="900">
                <a:solidFill>
                  <a:schemeClr val="tx1"/>
                </a:solidFill>
              </a:defRPr>
            </a:lvl1pPr>
          </a:lstStyle>
          <a:p>
            <a:r>
              <a:rPr lang="en-IE" smtClean="0"/>
              <a:t>Presentation to Company name</a:t>
            </a:r>
            <a:endParaRPr lang="en-IE" dirty="0"/>
          </a:p>
        </p:txBody>
      </p:sp>
      <p:sp>
        <p:nvSpPr>
          <p:cNvPr id="10" name="Slide Number Placeholder 5"/>
          <p:cNvSpPr>
            <a:spLocks noGrp="1"/>
          </p:cNvSpPr>
          <p:nvPr>
            <p:ph type="sldNum" sz="quarter" idx="4"/>
          </p:nvPr>
        </p:nvSpPr>
        <p:spPr>
          <a:xfrm>
            <a:off x="6553200" y="6492900"/>
            <a:ext cx="2133600" cy="365125"/>
          </a:xfrm>
          <a:prstGeom prst="rect">
            <a:avLst/>
          </a:prstGeom>
        </p:spPr>
        <p:txBody>
          <a:bodyPr vert="horz" lIns="91440" tIns="45720" rIns="91440" bIns="45720" rtlCol="0" anchor="b" anchorCtr="0"/>
          <a:lstStyle>
            <a:lvl1pPr algn="r">
              <a:defRPr sz="900">
                <a:solidFill>
                  <a:schemeClr val="tx1"/>
                </a:solidFill>
              </a:defRPr>
            </a:lvl1pPr>
          </a:lstStyle>
          <a:p>
            <a:fld id="{1480EF31-8C1B-4164-842B-2A1CD66FF22B}" type="datetime5">
              <a:rPr lang="en-IE" smtClean="0"/>
              <a:pPr/>
              <a:t>31-Oct-14</a:t>
            </a:fld>
            <a:r>
              <a:rPr lang="en-IE" smtClean="0"/>
              <a:t> / </a:t>
            </a:r>
            <a:fld id="{DA18218B-80D4-4990-93EE-27FCEE243EFE}" type="slidenum">
              <a:rPr lang="en-IE" smtClean="0"/>
              <a:pPr/>
              <a:t>‹#›</a:t>
            </a:fld>
            <a:endParaRPr lang="en-IE" dirty="0"/>
          </a:p>
        </p:txBody>
      </p:sp>
      <p:sp>
        <p:nvSpPr>
          <p:cNvPr id="12" name="Rectangle 11"/>
          <p:cNvSpPr/>
          <p:nvPr/>
        </p:nvSpPr>
        <p:spPr>
          <a:xfrm>
            <a:off x="0" y="0"/>
            <a:ext cx="107950" cy="6858000"/>
          </a:xfrm>
          <a:prstGeom prst="rect">
            <a:avLst/>
          </a:prstGeom>
          <a:solidFill>
            <a:srgbClr val="DA1D52"/>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457200" fontAlgn="auto">
              <a:spcBef>
                <a:spcPts val="0"/>
              </a:spcBef>
              <a:spcAft>
                <a:spcPts val="0"/>
              </a:spcAft>
              <a:defRPr/>
            </a:pPr>
            <a:endParaRPr lang="en-US"/>
          </a:p>
        </p:txBody>
      </p:sp>
    </p:spTree>
  </p:cSld>
  <p:clrMap bg1="lt1" tx1="dk1" bg2="lt2" tx2="dk2" accent1="accent1" accent2="accent2" accent3="accent3" accent4="accent4" accent5="accent5" accent6="accent6" hlink="hlink" folHlink="folHlink"/>
  <p:sldLayoutIdLst>
    <p:sldLayoutId id="2147483764" r:id="rId1"/>
    <p:sldLayoutId id="2147483765" r:id="rId2"/>
    <p:sldLayoutId id="2147483766" r:id="rId3"/>
    <p:sldLayoutId id="2147483767" r:id="rId4"/>
    <p:sldLayoutId id="2147483768" r:id="rId5"/>
    <p:sldLayoutId id="2147483769" r:id="rId6"/>
    <p:sldLayoutId id="2147483770" r:id="rId7"/>
    <p:sldLayoutId id="2147483771" r:id="rId8"/>
    <p:sldLayoutId id="2147483772" r:id="rId9"/>
    <p:sldLayoutId id="2147483773" r:id="rId10"/>
    <p:sldLayoutId id="2147483774" r:id="rId11"/>
    <p:sldLayoutId id="2147483775" r:id="rId12"/>
    <p:sldLayoutId id="2147483776" r:id="rId13"/>
    <p:sldLayoutId id="2147483777" r:id="rId14"/>
    <p:sldLayoutId id="2147483778" r:id="rId15"/>
    <p:sldLayoutId id="2147483779" r:id="rId16"/>
    <p:sldLayoutId id="2147483780" r:id="rId17"/>
    <p:sldLayoutId id="2147483781" r:id="rId18"/>
    <p:sldLayoutId id="2147483782" r:id="rId19"/>
    <p:sldLayoutId id="2147483783" r:id="rId20"/>
    <p:sldLayoutId id="2147483784" r:id="rId21"/>
    <p:sldLayoutId id="2147483785" r:id="rId22"/>
    <p:sldLayoutId id="2147483786" r:id="rId23"/>
    <p:sldLayoutId id="2147483787" r:id="rId24"/>
    <p:sldLayoutId id="2147483788" r:id="rId25"/>
    <p:sldLayoutId id="2147483789" r:id="rId26"/>
    <p:sldLayoutId id="2147483790" r:id="rId27"/>
    <p:sldLayoutId id="2147483791" r:id="rId28"/>
    <p:sldLayoutId id="2147483792" r:id="rId29"/>
    <p:sldLayoutId id="2147483793" r:id="rId30"/>
    <p:sldLayoutId id="2147483794" r:id="rId31"/>
  </p:sldLayoutIdLst>
  <p:hf hdr="0" dt="0"/>
  <p:txStyles>
    <p:titleStyle>
      <a:lvl1pPr algn="ctr" defTabSz="914400" rtl="0" eaLnBrk="1" latinLnBrk="0" hangingPunct="1">
        <a:spcBef>
          <a:spcPct val="0"/>
        </a:spcBef>
        <a:buNone/>
        <a:defRPr sz="4400" kern="1200">
          <a:solidFill>
            <a:schemeClr val="tx1"/>
          </a:solidFill>
          <a:latin typeface="Arial" pitchFamily="34" charset="0"/>
          <a:ea typeface="+mj-ea"/>
          <a:cs typeface="Arial" pitchFamily="34" charset="0"/>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Arial" pitchFamily="34" charset="0"/>
          <a:ea typeface="+mn-ea"/>
          <a:cs typeface="Arial" pitchFamily="34" charset="0"/>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Arial" pitchFamily="34" charset="0"/>
          <a:ea typeface="+mn-ea"/>
          <a:cs typeface="Arial" pitchFamily="34" charset="0"/>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Arial" pitchFamily="34" charset="0"/>
          <a:ea typeface="+mn-ea"/>
          <a:cs typeface="Arial" pitchFamily="34" charset="0"/>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Arial" pitchFamily="34" charset="0"/>
          <a:ea typeface="+mn-ea"/>
          <a:cs typeface="Arial" pitchFamily="34" charset="0"/>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tiff"/><Relationship Id="rId2" Type="http://schemas.openxmlformats.org/officeDocument/2006/relationships/notesSlide" Target="../notesSlides/notesSlide1.xml"/><Relationship Id="rId1" Type="http://schemas.openxmlformats.org/officeDocument/2006/relationships/slideLayout" Target="../slideLayouts/slideLayout9.xml"/></Relationships>
</file>

<file path=ppt/slides/_rels/slide1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2.xml"/><Relationship Id="rId1" Type="http://schemas.openxmlformats.org/officeDocument/2006/relationships/slideLayout" Target="../slideLayouts/slideLayout9.xml"/></Relationships>
</file>

<file path=ppt/slides/_rels/slide1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5.xml"/><Relationship Id="rId1" Type="http://schemas.openxmlformats.org/officeDocument/2006/relationships/slideLayout" Target="../slideLayouts/slideLayout9.xml"/></Relationships>
</file>

<file path=ppt/slides/_rels/slide16.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8.xml"/><Relationship Id="rId1" Type="http://schemas.openxmlformats.org/officeDocument/2006/relationships/slideLayout" Target="../slideLayouts/slideLayout3.xml"/><Relationship Id="rId4" Type="http://schemas.openxmlformats.org/officeDocument/2006/relationships/image" Target="../media/image23.png"/></Relationships>
</file>

<file path=ppt/slides/_rels/slide19.xml.rels><?xml version="1.0" encoding="UTF-8" standalone="yes"?>
<Relationships xmlns="http://schemas.openxmlformats.org/package/2006/relationships"><Relationship Id="rId3" Type="http://schemas.openxmlformats.org/officeDocument/2006/relationships/hyperlink" Target="http://www.wwf.se/ehcc" TargetMode="External"/><Relationship Id="rId2" Type="http://schemas.openxmlformats.org/officeDocument/2006/relationships/notesSlide" Target="../notesSlides/notesSlide19.xml"/><Relationship Id="rId1" Type="http://schemas.openxmlformats.org/officeDocument/2006/relationships/slideLayout" Target="../slideLayouts/slideLayout3.xml"/><Relationship Id="rId6" Type="http://schemas.openxmlformats.org/officeDocument/2006/relationships/image" Target="../media/image24.jpeg"/><Relationship Id="rId5" Type="http://schemas.openxmlformats.org/officeDocument/2006/relationships/hyperlink" Target="http://www.panda.org/urbansolutions" TargetMode="External"/><Relationship Id="rId4" Type="http://schemas.openxmlformats.org/officeDocument/2006/relationships/hyperlink" Target="http://www.welovecities.org/"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2.xml"/><Relationship Id="rId1" Type="http://schemas.openxmlformats.org/officeDocument/2006/relationships/slideLayout" Target="../slideLayouts/slideLayout9.xml"/></Relationships>
</file>

<file path=ppt/slides/_rels/slide20.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20.xml"/><Relationship Id="rId1" Type="http://schemas.openxmlformats.org/officeDocument/2006/relationships/slideLayout" Target="../slideLayouts/slideLayout9.xml"/></Relationships>
</file>

<file path=ppt/slides/_rels/slide21.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21.xml"/><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22.xml"/><Relationship Id="rId1" Type="http://schemas.openxmlformats.org/officeDocument/2006/relationships/slideLayout" Target="../slideLayouts/slideLayout8.xml"/></Relationships>
</file>

<file path=ppt/slides/_rels/slide23.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23.xml"/><Relationship Id="rId1" Type="http://schemas.openxmlformats.org/officeDocument/2006/relationships/slideLayout" Target="../slideLayouts/slideLayout13.xml"/><Relationship Id="rId4" Type="http://schemas.openxmlformats.org/officeDocument/2006/relationships/image" Target="../media/image29.png"/></Relationships>
</file>

<file path=ppt/slides/_rels/slide24.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24.xml"/><Relationship Id="rId1" Type="http://schemas.openxmlformats.org/officeDocument/2006/relationships/slideLayout" Target="../slideLayouts/slideLayout13.xml"/></Relationships>
</file>

<file path=ppt/slides/_rels/slide25.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25.xml"/><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Placeholder 12" descr="Volcans_ASAR_IM_multitemp_RGB H2.tif"/>
          <p:cNvPicPr>
            <a:picLocks noGrp="1"/>
          </p:cNvPicPr>
          <p:nvPr>
            <p:ph type="pic" sz="quarter" idx="15"/>
          </p:nvPr>
        </p:nvPicPr>
        <p:blipFill>
          <a:blip r:embed="rId3" cstate="email"/>
          <a:srcRect/>
          <a:stretch>
            <a:fillRect/>
          </a:stretch>
        </p:blipFill>
        <p:spPr>
          <a:xfrm>
            <a:off x="819374" y="197037"/>
            <a:ext cx="8136000" cy="6505200"/>
          </a:xfrm>
        </p:spPr>
      </p:pic>
      <p:sp>
        <p:nvSpPr>
          <p:cNvPr id="15" name="Текст 9"/>
          <p:cNvSpPr txBox="1">
            <a:spLocks/>
          </p:cNvSpPr>
          <p:nvPr/>
        </p:nvSpPr>
        <p:spPr>
          <a:xfrm rot="16200000">
            <a:off x="8108579" y="5759848"/>
            <a:ext cx="1836712" cy="216024"/>
          </a:xfrm>
          <a:prstGeom prst="rect">
            <a:avLst/>
          </a:prstGeom>
          <a:noFill/>
        </p:spPr>
        <p:txBody>
          <a:bodyPr vert="horz" lIns="91440" tIns="45720" rIns="91440" bIns="45720" rtlCol="0">
            <a:normAutofit/>
          </a:bodyPr>
          <a:lstStyle/>
          <a:p>
            <a:pPr marL="0" marR="0" lvl="0" indent="0" algn="l" defTabSz="457200" rtl="0" eaLnBrk="1" fontAlgn="auto" latinLnBrk="0" hangingPunct="1">
              <a:lnSpc>
                <a:spcPct val="100000"/>
              </a:lnSpc>
              <a:spcBef>
                <a:spcPts val="0"/>
              </a:spcBef>
              <a:spcAft>
                <a:spcPts val="0"/>
              </a:spcAft>
              <a:buClrTx/>
              <a:buSzTx/>
              <a:buFont typeface="Arial" pitchFamily="34" charset="0"/>
              <a:buNone/>
              <a:tabLst/>
              <a:defRPr/>
            </a:pPr>
            <a:r>
              <a:rPr kumimoji="0" lang="en-US" sz="800" b="0" i="0" u="none" strike="noStrike" kern="1200" cap="none" spc="0" normalizeH="0" baseline="0" noProof="0" dirty="0" smtClean="0">
                <a:ln>
                  <a:noFill/>
                </a:ln>
                <a:solidFill>
                  <a:schemeClr val="tx1"/>
                </a:solidFill>
                <a:effectLst/>
                <a:uLnTx/>
                <a:uFillTx/>
                <a:latin typeface="Arial" pitchFamily="34" charset="0"/>
                <a:ea typeface="+mn-ea"/>
                <a:cs typeface="Arial" pitchFamily="34" charset="0"/>
              </a:rPr>
              <a:t>© European Space Agency</a:t>
            </a:r>
          </a:p>
        </p:txBody>
      </p:sp>
      <p:grpSp>
        <p:nvGrpSpPr>
          <p:cNvPr id="7" name="Group 6"/>
          <p:cNvGrpSpPr/>
          <p:nvPr/>
        </p:nvGrpSpPr>
        <p:grpSpPr>
          <a:xfrm>
            <a:off x="4788000" y="3762000"/>
            <a:ext cx="3744416" cy="2340000"/>
            <a:chOff x="4788000" y="3762000"/>
            <a:chExt cx="3744416" cy="2340000"/>
          </a:xfrm>
        </p:grpSpPr>
        <p:sp>
          <p:nvSpPr>
            <p:cNvPr id="8" name="Rectangle 4"/>
            <p:cNvSpPr>
              <a:spLocks noChangeArrowheads="1"/>
            </p:cNvSpPr>
            <p:nvPr/>
          </p:nvSpPr>
          <p:spPr bwMode="auto">
            <a:xfrm>
              <a:off x="4788000" y="3762000"/>
              <a:ext cx="3744416" cy="2340000"/>
            </a:xfrm>
            <a:prstGeom prst="rect">
              <a:avLst/>
            </a:prstGeom>
            <a:solidFill>
              <a:srgbClr val="2D591F">
                <a:alpha val="40000"/>
              </a:srgbClr>
            </a:solidFill>
            <a:ln w="9525">
              <a:noFill/>
              <a:miter lim="800000"/>
              <a:headEnd/>
              <a:tailEnd/>
            </a:ln>
            <a:effectLst>
              <a:outerShdw dist="23000" dir="5400000" rotWithShape="0">
                <a:srgbClr val="808080">
                  <a:alpha val="34998"/>
                </a:srgbClr>
              </a:outerShdw>
            </a:effectLst>
          </p:spPr>
          <p:txBody>
            <a:bodyPr anchor="ctr"/>
            <a:lstStyle/>
            <a:p>
              <a:pPr algn="ctr" fontAlgn="auto">
                <a:spcBef>
                  <a:spcPts val="0"/>
                </a:spcBef>
                <a:spcAft>
                  <a:spcPts val="0"/>
                </a:spcAft>
                <a:defRPr/>
              </a:pPr>
              <a:endParaRPr lang="en-US">
                <a:solidFill>
                  <a:schemeClr val="lt1"/>
                </a:solidFill>
                <a:latin typeface="+mn-lt"/>
                <a:ea typeface="+mn-ea"/>
              </a:endParaRPr>
            </a:p>
          </p:txBody>
        </p:sp>
        <p:cxnSp>
          <p:nvCxnSpPr>
            <p:cNvPr id="9" name="Straight Connector 10"/>
            <p:cNvCxnSpPr/>
            <p:nvPr/>
          </p:nvCxnSpPr>
          <p:spPr>
            <a:xfrm>
              <a:off x="4788000" y="4294427"/>
              <a:ext cx="3744416" cy="1330"/>
            </a:xfrm>
            <a:prstGeom prst="line">
              <a:avLst/>
            </a:prstGeom>
            <a:ln w="12700">
              <a:solidFill>
                <a:srgbClr val="F3F2E9"/>
              </a:solidFill>
            </a:ln>
            <a:effectLst/>
          </p:spPr>
          <p:style>
            <a:lnRef idx="2">
              <a:schemeClr val="accent1"/>
            </a:lnRef>
            <a:fillRef idx="0">
              <a:schemeClr val="accent1"/>
            </a:fillRef>
            <a:effectRef idx="1">
              <a:schemeClr val="accent1"/>
            </a:effectRef>
            <a:fontRef idx="minor">
              <a:schemeClr val="tx1"/>
            </a:fontRef>
          </p:style>
        </p:cxnSp>
        <p:sp>
          <p:nvSpPr>
            <p:cNvPr id="11" name="Заголовок 1"/>
            <p:cNvSpPr txBox="1">
              <a:spLocks/>
            </p:cNvSpPr>
            <p:nvPr/>
          </p:nvSpPr>
          <p:spPr>
            <a:xfrm>
              <a:off x="4819020" y="4365104"/>
              <a:ext cx="3672408" cy="1728192"/>
            </a:xfrm>
            <a:prstGeom prst="rect">
              <a:avLst/>
            </a:prstGeom>
          </p:spPr>
          <p:txBody>
            <a:bodyPr lIns="90000" tIns="46800" rIns="90000" bIns="46800" anchor="ctr" anchorCtr="0">
              <a:normAutofit/>
            </a:bodyPr>
            <a:lstStyle>
              <a:lvl1pPr>
                <a:lnSpc>
                  <a:spcPct val="90000"/>
                </a:lnSpc>
                <a:defRPr sz="3200">
                  <a:solidFill>
                    <a:schemeClr val="bg2"/>
                  </a:solidFill>
                </a:defRPr>
              </a:lvl1pPr>
            </a:lstStyle>
            <a:p>
              <a:pPr lvl="0" fontAlgn="auto">
                <a:spcAft>
                  <a:spcPts val="2400"/>
                </a:spcAft>
                <a:defRPr/>
              </a:pPr>
              <a:r>
                <a:rPr lang="sv-SE" sz="4000" b="1" dirty="0">
                  <a:solidFill>
                    <a:srgbClr val="FFFFFF"/>
                  </a:solidFill>
                  <a:latin typeface="WWF"/>
                  <a:ea typeface="+mj-ea"/>
                  <a:cs typeface="Arial" pitchFamily="34" charset="0"/>
                </a:rPr>
                <a:t>Living Planet</a:t>
              </a:r>
              <a:br>
                <a:rPr lang="sv-SE" sz="4000" b="1" dirty="0">
                  <a:solidFill>
                    <a:srgbClr val="FFFFFF"/>
                  </a:solidFill>
                  <a:latin typeface="WWF"/>
                  <a:ea typeface="+mj-ea"/>
                  <a:cs typeface="Arial" pitchFamily="34" charset="0"/>
                </a:rPr>
              </a:br>
              <a:r>
                <a:rPr lang="sv-SE" sz="4000" b="1" dirty="0">
                  <a:solidFill>
                    <a:srgbClr val="FFFFFF"/>
                  </a:solidFill>
                  <a:latin typeface="WWF"/>
                  <a:ea typeface="+mj-ea"/>
                  <a:cs typeface="Arial" pitchFamily="34" charset="0"/>
                </a:rPr>
                <a:t>Report </a:t>
              </a:r>
              <a:r>
                <a:rPr lang="sv-SE" sz="4000" b="1" dirty="0">
                  <a:solidFill>
                    <a:srgbClr val="C0504D"/>
                  </a:solidFill>
                  <a:latin typeface="WWF"/>
                  <a:ea typeface="+mj-ea"/>
                  <a:cs typeface="Arial" pitchFamily="34" charset="0"/>
                </a:rPr>
                <a:t>2014</a:t>
              </a:r>
              <a:endParaRPr kumimoji="0" lang="ru-RU" sz="3200" b="1" i="0" u="none" strike="noStrike" kern="1200" cap="none" spc="0" normalizeH="0" baseline="0" noProof="0" dirty="0" smtClean="0">
                <a:ln>
                  <a:noFill/>
                </a:ln>
                <a:solidFill>
                  <a:schemeClr val="bg2"/>
                </a:solidFill>
                <a:effectLst/>
                <a:uLnTx/>
                <a:uFillTx/>
                <a:latin typeface="Arial" pitchFamily="34" charset="0"/>
                <a:ea typeface="+mj-ea"/>
                <a:cs typeface="Arial" pitchFamily="34" charset="0"/>
              </a:endParaRPr>
            </a:p>
          </p:txBody>
        </p:sp>
        <p:sp>
          <p:nvSpPr>
            <p:cNvPr id="14" name="Текст 17"/>
            <p:cNvSpPr txBox="1">
              <a:spLocks/>
            </p:cNvSpPr>
            <p:nvPr/>
          </p:nvSpPr>
          <p:spPr>
            <a:xfrm>
              <a:off x="4816736" y="3789040"/>
              <a:ext cx="3715680" cy="504056"/>
            </a:xfrm>
            <a:prstGeom prst="rect">
              <a:avLst/>
            </a:prstGeom>
          </p:spPr>
          <p:txBody>
            <a:bodyPr lIns="90000" tIns="46800" rIns="90000" bIns="46800" anchor="ctr" anchorCtr="0">
              <a:normAutofit fontScale="25000" lnSpcReduction="20000"/>
            </a:bodyPr>
            <a:lstStyle>
              <a:lvl1pPr marL="0" indent="0" algn="l">
                <a:spcAft>
                  <a:spcPts val="0"/>
                </a:spcAft>
                <a:buNone/>
                <a:defRPr sz="2400" b="0">
                  <a:solidFill>
                    <a:schemeClr val="bg2"/>
                  </a:solidFill>
                </a:defRPr>
              </a:lvl1pPr>
              <a:lvl2pPr marL="0" indent="0" algn="l">
                <a:spcAft>
                  <a:spcPts val="0"/>
                </a:spcAft>
                <a:buNone/>
                <a:tabLst/>
                <a:defRPr sz="1800" b="0">
                  <a:solidFill>
                    <a:schemeClr val="bg2"/>
                  </a:solidFill>
                </a:defRPr>
              </a:lvl2pPr>
            </a:lstStyle>
            <a:p>
              <a:pPr fontAlgn="auto">
                <a:spcBef>
                  <a:spcPct val="20000"/>
                </a:spcBef>
                <a:defRPr/>
              </a:pPr>
              <a:r>
                <a:rPr lang="en-US" sz="9600" dirty="0" err="1" smtClean="0">
                  <a:latin typeface="Arial" pitchFamily="34" charset="0"/>
                  <a:cs typeface="Arial" pitchFamily="34" charset="0"/>
                </a:rPr>
                <a:t>Sammanfattning</a:t>
              </a:r>
              <a:r>
                <a:rPr lang="en-US" sz="9600" dirty="0" smtClean="0">
                  <a:latin typeface="Arial" pitchFamily="34" charset="0"/>
                  <a:cs typeface="Arial" pitchFamily="34" charset="0"/>
                </a:rPr>
                <a:t> </a:t>
              </a:r>
              <a:r>
                <a:rPr lang="en-US" sz="9600" dirty="0" err="1" smtClean="0">
                  <a:latin typeface="Arial" pitchFamily="34" charset="0"/>
                  <a:cs typeface="Arial" pitchFamily="34" charset="0"/>
                </a:rPr>
                <a:t>av</a:t>
              </a:r>
              <a:r>
                <a:rPr lang="en-US" sz="9600" dirty="0" smtClean="0">
                  <a:latin typeface="Arial" pitchFamily="34" charset="0"/>
                  <a:cs typeface="Arial" pitchFamily="34" charset="0"/>
                </a:rPr>
                <a:t> </a:t>
              </a:r>
              <a:r>
                <a:rPr lang="en-GB" sz="9600" dirty="0" err="1" smtClean="0">
                  <a:latin typeface="Arial" panose="020B0604020202020204" pitchFamily="34" charset="0"/>
                  <a:cs typeface="Arial" panose="020B0604020202020204" pitchFamily="34" charset="0"/>
                </a:rPr>
                <a:t>Världsnaturfonden</a:t>
              </a:r>
              <a:r>
                <a:rPr lang="en-GB" sz="9600" dirty="0" smtClean="0">
                  <a:latin typeface="Arial" panose="020B0604020202020204" pitchFamily="34" charset="0"/>
                  <a:cs typeface="Arial" panose="020B0604020202020204" pitchFamily="34" charset="0"/>
                </a:rPr>
                <a:t> </a:t>
              </a:r>
              <a:r>
                <a:rPr lang="en-GB" sz="9600" dirty="0">
                  <a:latin typeface="Arial" panose="020B0604020202020204" pitchFamily="34" charset="0"/>
                  <a:cs typeface="Arial" panose="020B0604020202020204" pitchFamily="34" charset="0"/>
                </a:rPr>
                <a:t>WWFs</a:t>
              </a:r>
            </a:p>
            <a:p>
              <a:pPr marL="0" marR="0" lvl="0" indent="0" algn="ctr"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ru-RU" sz="2400" b="0" i="0" u="none" strike="noStrike" kern="1200" cap="none" spc="0" normalizeH="0" baseline="0" noProof="0" dirty="0" smtClean="0">
                <a:ln>
                  <a:noFill/>
                </a:ln>
                <a:solidFill>
                  <a:schemeClr val="bg2"/>
                </a:solidFill>
                <a:effectLst/>
                <a:uLnTx/>
                <a:uFillTx/>
                <a:latin typeface="Arial" pitchFamily="34" charset="0"/>
                <a:ea typeface="+mn-ea"/>
                <a:cs typeface="Arial" pitchFamily="34" charset="0"/>
              </a:endParaRPr>
            </a:p>
          </p:txBody>
        </p:sp>
      </p:grpSp>
    </p:spTree>
    <p:extLst>
      <p:ext uri="{BB962C8B-B14F-4D97-AF65-F5344CB8AC3E}">
        <p14:creationId xmlns:p14="http://schemas.microsoft.com/office/powerpoint/2010/main" val="149076019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r>
              <a:rPr lang="en-IE" dirty="0" err="1" smtClean="0"/>
              <a:t>Källa</a:t>
            </a:r>
            <a:r>
              <a:rPr lang="en-IE" dirty="0" smtClean="0"/>
              <a:t>: </a:t>
            </a:r>
            <a:r>
              <a:rPr lang="en-US" dirty="0" smtClean="0"/>
              <a:t>Global Footprint Network, 2014; UNDP, 2013</a:t>
            </a:r>
            <a:endParaRPr lang="en-IE" dirty="0" smtClean="0"/>
          </a:p>
        </p:txBody>
      </p:sp>
      <p:sp>
        <p:nvSpPr>
          <p:cNvPr id="4" name="Text Placeholder 3"/>
          <p:cNvSpPr>
            <a:spLocks noGrp="1"/>
          </p:cNvSpPr>
          <p:nvPr>
            <p:ph type="body" sz="quarter" idx="13"/>
          </p:nvPr>
        </p:nvSpPr>
        <p:spPr>
          <a:xfrm>
            <a:off x="827584" y="519706"/>
            <a:ext cx="7344816" cy="461022"/>
          </a:xfrm>
        </p:spPr>
        <p:txBody>
          <a:bodyPr>
            <a:normAutofit/>
          </a:bodyPr>
          <a:lstStyle/>
          <a:p>
            <a:r>
              <a:rPr lang="sv-SE" dirty="0" smtClean="0"/>
              <a:t>Att utvecklas inom planetens gränser</a:t>
            </a:r>
            <a:endParaRPr lang="en-GB" dirty="0" smtClean="0"/>
          </a:p>
          <a:p>
            <a:endParaRPr lang="en-GB" dirty="0"/>
          </a:p>
        </p:txBody>
      </p:sp>
      <p:sp>
        <p:nvSpPr>
          <p:cNvPr id="6" name="Text Placeholder 5"/>
          <p:cNvSpPr>
            <a:spLocks noGrp="1"/>
          </p:cNvSpPr>
          <p:nvPr>
            <p:ph type="body" sz="quarter" idx="15"/>
          </p:nvPr>
        </p:nvSpPr>
        <p:spPr>
          <a:xfrm>
            <a:off x="827584" y="1052736"/>
            <a:ext cx="6912768" cy="461022"/>
          </a:xfrm>
        </p:spPr>
        <p:txBody>
          <a:bodyPr>
            <a:normAutofit/>
          </a:bodyPr>
          <a:lstStyle/>
          <a:p>
            <a:r>
              <a:rPr lang="en-US" dirty="0" smtClean="0">
                <a:solidFill>
                  <a:srgbClr val="007932"/>
                </a:solidFill>
              </a:rPr>
              <a:t>FN:s utvecklingsindex och ekologiskt fotavtryck per capita.</a:t>
            </a:r>
            <a:endParaRPr lang="en-GB" dirty="0">
              <a:solidFill>
                <a:srgbClr val="007932"/>
              </a:solidFill>
            </a:endParaRPr>
          </a:p>
        </p:txBody>
      </p:sp>
      <p:pic>
        <p:nvPicPr>
          <p:cNvPr id="9" name="Picture Placeholder 6"/>
          <p:cNvPicPr>
            <a:picLocks noGrp="1" noChangeAspect="1"/>
          </p:cNvPicPr>
          <p:nvPr>
            <p:ph type="pic" sz="quarter" idx="14"/>
          </p:nvPr>
        </p:nvPicPr>
        <p:blipFill>
          <a:blip r:embed="rId3">
            <a:extLst>
              <a:ext uri="{28A0092B-C50C-407E-A947-70E740481C1C}">
                <a14:useLocalDpi xmlns:a14="http://schemas.microsoft.com/office/drawing/2010/main" val="0"/>
              </a:ext>
            </a:extLst>
          </a:blip>
          <a:stretch>
            <a:fillRect/>
          </a:stretch>
        </p:blipFill>
        <p:spPr>
          <a:xfrm>
            <a:off x="683568" y="1916832"/>
            <a:ext cx="7704311" cy="3983128"/>
          </a:xfrm>
        </p:spPr>
      </p:pic>
    </p:spTree>
    <p:extLst>
      <p:ext uri="{BB962C8B-B14F-4D97-AF65-F5344CB8AC3E}">
        <p14:creationId xmlns:p14="http://schemas.microsoft.com/office/powerpoint/2010/main" val="245216807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r>
              <a:rPr lang="sv-SE" dirty="0"/>
              <a:t>Källa: Global Footprint Network, </a:t>
            </a:r>
            <a:r>
              <a:rPr lang="sv-SE" dirty="0" smtClean="0"/>
              <a:t>2014</a:t>
            </a:r>
            <a:endParaRPr lang="sv-SE" dirty="0"/>
          </a:p>
        </p:txBody>
      </p:sp>
      <p:sp>
        <p:nvSpPr>
          <p:cNvPr id="3" name="Text Placeholder 2"/>
          <p:cNvSpPr>
            <a:spLocks noGrp="1"/>
          </p:cNvSpPr>
          <p:nvPr>
            <p:ph type="body" sz="quarter" idx="13"/>
          </p:nvPr>
        </p:nvSpPr>
        <p:spPr/>
        <p:txBody>
          <a:bodyPr/>
          <a:lstStyle/>
          <a:p>
            <a:r>
              <a:rPr lang="sv-SE" dirty="0" smtClean="0"/>
              <a:t>Några rör sig i rätt riktning</a:t>
            </a:r>
            <a:endParaRPr lang="sv-SE" dirty="0"/>
          </a:p>
        </p:txBody>
      </p:sp>
      <p:pic>
        <p:nvPicPr>
          <p:cNvPr id="6" name="Picture Placeholder 5"/>
          <p:cNvPicPr>
            <a:picLocks noGrp="1" noChangeAspect="1"/>
          </p:cNvPicPr>
          <p:nvPr>
            <p:ph type="pic" sz="quarter" idx="14"/>
          </p:nvPr>
        </p:nvPicPr>
        <p:blipFill>
          <a:blip r:embed="rId3">
            <a:extLst>
              <a:ext uri="{28A0092B-C50C-407E-A947-70E740481C1C}">
                <a14:useLocalDpi xmlns:a14="http://schemas.microsoft.com/office/drawing/2010/main" val="0"/>
              </a:ext>
            </a:extLst>
          </a:blip>
          <a:srcRect l="850" r="850"/>
          <a:stretch>
            <a:fillRect/>
          </a:stretch>
        </p:blipFill>
        <p:spPr>
          <a:xfrm>
            <a:off x="467544" y="1845841"/>
            <a:ext cx="6480175" cy="4535487"/>
          </a:xfrm>
        </p:spPr>
      </p:pic>
      <p:sp>
        <p:nvSpPr>
          <p:cNvPr id="5" name="Text Placeholder 4"/>
          <p:cNvSpPr>
            <a:spLocks noGrp="1"/>
          </p:cNvSpPr>
          <p:nvPr>
            <p:ph type="body" sz="quarter" idx="15"/>
          </p:nvPr>
        </p:nvSpPr>
        <p:spPr/>
        <p:txBody>
          <a:bodyPr>
            <a:normAutofit fontScale="92500" lnSpcReduction="20000"/>
          </a:bodyPr>
          <a:lstStyle/>
          <a:p>
            <a:r>
              <a:rPr lang="sv-SE" dirty="0" smtClean="0">
                <a:solidFill>
                  <a:srgbClr val="007932"/>
                </a:solidFill>
              </a:rPr>
              <a:t>HDI kan öka kraftigt utan att fotavtrycket gör det. Trend för några utvalda länder 1980 till 2010.</a:t>
            </a:r>
            <a:endParaRPr lang="sv-SE" dirty="0">
              <a:solidFill>
                <a:srgbClr val="007932"/>
              </a:solidFill>
            </a:endParaRPr>
          </a:p>
        </p:txBody>
      </p:sp>
    </p:spTree>
    <p:extLst>
      <p:ext uri="{BB962C8B-B14F-4D97-AF65-F5344CB8AC3E}">
        <p14:creationId xmlns:p14="http://schemas.microsoft.com/office/powerpoint/2010/main" val="351565191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4716016" y="3212976"/>
            <a:ext cx="3528392" cy="1324784"/>
          </a:xfrm>
          <a:solidFill>
            <a:srgbClr val="2D591F">
              <a:alpha val="60000"/>
            </a:srgbClr>
          </a:solidFill>
        </p:spPr>
        <p:txBody>
          <a:bodyPr>
            <a:normAutofit fontScale="90000"/>
          </a:bodyPr>
          <a:lstStyle/>
          <a:p>
            <a:pPr algn="l"/>
            <a:r>
              <a:rPr lang="sv-SE" b="1" dirty="0">
                <a:solidFill>
                  <a:srgbClr val="FFFFFF"/>
                </a:solidFill>
                <a:latin typeface="WWF"/>
              </a:rPr>
              <a:t>Living </a:t>
            </a:r>
            <a:r>
              <a:rPr lang="sv-SE" b="1" dirty="0" smtClean="0">
                <a:solidFill>
                  <a:srgbClr val="FFFFFF"/>
                </a:solidFill>
                <a:latin typeface="WWF"/>
              </a:rPr>
              <a:t>Planet</a:t>
            </a:r>
            <a:br>
              <a:rPr lang="sv-SE" b="1" dirty="0" smtClean="0">
                <a:solidFill>
                  <a:srgbClr val="FFFFFF"/>
                </a:solidFill>
                <a:latin typeface="WWF"/>
              </a:rPr>
            </a:br>
            <a:r>
              <a:rPr lang="sv-SE" b="1" dirty="0" smtClean="0">
                <a:solidFill>
                  <a:srgbClr val="FFFFFF"/>
                </a:solidFill>
                <a:latin typeface="WWF"/>
              </a:rPr>
              <a:t>Report </a:t>
            </a:r>
            <a:r>
              <a:rPr lang="sv-SE" b="1" dirty="0" smtClean="0">
                <a:solidFill>
                  <a:schemeClr val="accent2"/>
                </a:solidFill>
                <a:latin typeface="WWF"/>
              </a:rPr>
              <a:t>2014</a:t>
            </a:r>
            <a:endParaRPr lang="en-GB" b="1" dirty="0">
              <a:solidFill>
                <a:schemeClr val="accent2"/>
              </a:solidFill>
            </a:endParaRPr>
          </a:p>
        </p:txBody>
      </p:sp>
      <p:sp>
        <p:nvSpPr>
          <p:cNvPr id="10" name="Text Placeholder 9"/>
          <p:cNvSpPr>
            <a:spLocks noGrp="1"/>
          </p:cNvSpPr>
          <p:nvPr>
            <p:ph type="body" sz="quarter" idx="20"/>
          </p:nvPr>
        </p:nvSpPr>
        <p:spPr>
          <a:xfrm>
            <a:off x="4716016" y="2806160"/>
            <a:ext cx="3528392" cy="262800"/>
          </a:xfrm>
          <a:solidFill>
            <a:srgbClr val="2D591F">
              <a:alpha val="60000"/>
            </a:srgbClr>
          </a:solidFill>
          <a:ln>
            <a:noFill/>
          </a:ln>
        </p:spPr>
        <p:txBody>
          <a:bodyPr>
            <a:noAutofit/>
          </a:bodyPr>
          <a:lstStyle/>
          <a:p>
            <a:r>
              <a:rPr lang="en-GB" b="1" dirty="0" err="1" smtClean="0">
                <a:latin typeface="WWF"/>
              </a:rPr>
              <a:t>Sammanfattning</a:t>
            </a:r>
            <a:r>
              <a:rPr lang="en-GB" b="1" dirty="0" smtClean="0">
                <a:latin typeface="WWF"/>
              </a:rPr>
              <a:t> </a:t>
            </a:r>
            <a:r>
              <a:rPr lang="en-GB" b="1" dirty="0" err="1" smtClean="0">
                <a:latin typeface="WWF"/>
              </a:rPr>
              <a:t>av</a:t>
            </a:r>
            <a:r>
              <a:rPr lang="en-GB" b="1" dirty="0" smtClean="0">
                <a:latin typeface="WWF"/>
              </a:rPr>
              <a:t> </a:t>
            </a:r>
            <a:r>
              <a:rPr lang="en-GB" b="1" dirty="0" err="1" smtClean="0">
                <a:latin typeface="WWF"/>
              </a:rPr>
              <a:t>Världsnaturfonden</a:t>
            </a:r>
            <a:r>
              <a:rPr lang="en-GB" b="1" dirty="0" smtClean="0">
                <a:latin typeface="WWF"/>
              </a:rPr>
              <a:t> WWFs</a:t>
            </a:r>
            <a:endParaRPr lang="en-GB" b="1" dirty="0">
              <a:latin typeface="WWF"/>
            </a:endParaRPr>
          </a:p>
        </p:txBody>
      </p:sp>
      <p:cxnSp>
        <p:nvCxnSpPr>
          <p:cNvPr id="12" name="Straight Connector 11"/>
          <p:cNvCxnSpPr/>
          <p:nvPr/>
        </p:nvCxnSpPr>
        <p:spPr>
          <a:xfrm>
            <a:off x="4716016" y="3068960"/>
            <a:ext cx="3456384"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11" name="Заголовок 1"/>
          <p:cNvSpPr txBox="1">
            <a:spLocks/>
          </p:cNvSpPr>
          <p:nvPr/>
        </p:nvSpPr>
        <p:spPr>
          <a:xfrm>
            <a:off x="4819020" y="4365104"/>
            <a:ext cx="3672408" cy="1728192"/>
          </a:xfrm>
          <a:prstGeom prst="rect">
            <a:avLst/>
          </a:prstGeom>
        </p:spPr>
        <p:txBody>
          <a:bodyPr lIns="90000" tIns="46800" rIns="90000" bIns="46800" anchor="ctr" anchorCtr="0">
            <a:normAutofit/>
          </a:bodyPr>
          <a:lstStyle>
            <a:lvl1pPr>
              <a:lnSpc>
                <a:spcPct val="90000"/>
              </a:lnSpc>
              <a:defRPr sz="3200">
                <a:solidFill>
                  <a:schemeClr val="bg2"/>
                </a:solidFill>
              </a:defRPr>
            </a:lvl1pPr>
          </a:lstStyle>
          <a:p>
            <a:pPr marL="0" marR="0" lvl="0" indent="0" defTabSz="914400" rtl="0" eaLnBrk="1" fontAlgn="auto" latinLnBrk="0" hangingPunct="1">
              <a:lnSpc>
                <a:spcPct val="90000"/>
              </a:lnSpc>
              <a:spcBef>
                <a:spcPct val="0"/>
              </a:spcBef>
              <a:spcAft>
                <a:spcPts val="2400"/>
              </a:spcAft>
              <a:buClrTx/>
              <a:buSzTx/>
              <a:buFontTx/>
              <a:buNone/>
              <a:tabLst/>
              <a:defRPr/>
            </a:pPr>
            <a:r>
              <a:rPr kumimoji="0" lang="en-US" sz="2400" b="0" i="0" u="none" strike="noStrike" kern="1200" cap="none" spc="0" normalizeH="0" baseline="0" noProof="0" dirty="0" err="1" smtClean="0">
                <a:ln>
                  <a:noFill/>
                </a:ln>
                <a:solidFill>
                  <a:schemeClr val="bg2"/>
                </a:solidFill>
                <a:effectLst/>
                <a:uLnTx/>
                <a:uFillTx/>
                <a:latin typeface="Arial" pitchFamily="34" charset="0"/>
                <a:ea typeface="+mj-ea"/>
                <a:cs typeface="Arial" pitchFamily="34" charset="0"/>
              </a:rPr>
              <a:t>Kapitel</a:t>
            </a:r>
            <a:r>
              <a:rPr kumimoji="0" lang="en-US" sz="2400" b="0" i="0" u="none" strike="noStrike" kern="1200" cap="none" spc="0" normalizeH="0" baseline="0" noProof="0" dirty="0" smtClean="0">
                <a:ln>
                  <a:noFill/>
                </a:ln>
                <a:solidFill>
                  <a:schemeClr val="bg2"/>
                </a:solidFill>
                <a:effectLst/>
                <a:uLnTx/>
                <a:uFillTx/>
                <a:latin typeface="Arial" pitchFamily="34" charset="0"/>
                <a:ea typeface="+mj-ea"/>
                <a:cs typeface="Arial" pitchFamily="34" charset="0"/>
              </a:rPr>
              <a:t> 1</a:t>
            </a:r>
          </a:p>
          <a:p>
            <a:pPr marL="0" marR="0" lvl="0" indent="0" defTabSz="914400" rtl="0" eaLnBrk="1" fontAlgn="auto" latinLnBrk="0" hangingPunct="1">
              <a:lnSpc>
                <a:spcPct val="90000"/>
              </a:lnSpc>
              <a:spcBef>
                <a:spcPct val="0"/>
              </a:spcBef>
              <a:spcAft>
                <a:spcPts val="0"/>
              </a:spcAft>
              <a:buClrTx/>
              <a:buSzTx/>
              <a:buFontTx/>
              <a:buNone/>
              <a:tabLst/>
              <a:defRPr/>
            </a:pPr>
            <a:r>
              <a:rPr lang="en-US" b="1" noProof="0" dirty="0" err="1" smtClean="0">
                <a:latin typeface="Arial" pitchFamily="34" charset="0"/>
                <a:ea typeface="+mj-ea"/>
                <a:cs typeface="Arial" pitchFamily="34" charset="0"/>
              </a:rPr>
              <a:t>Planetens</a:t>
            </a:r>
            <a:r>
              <a:rPr lang="en-US" b="1" noProof="0" dirty="0" smtClean="0">
                <a:latin typeface="Arial" pitchFamily="34" charset="0"/>
                <a:ea typeface="+mj-ea"/>
                <a:cs typeface="Arial" pitchFamily="34" charset="0"/>
              </a:rPr>
              <a:t> </a:t>
            </a:r>
            <a:r>
              <a:rPr lang="en-US" b="1" noProof="0" dirty="0" err="1" smtClean="0">
                <a:latin typeface="Arial" pitchFamily="34" charset="0"/>
                <a:ea typeface="+mj-ea"/>
                <a:cs typeface="Arial" pitchFamily="34" charset="0"/>
              </a:rPr>
              <a:t>tillstånd</a:t>
            </a:r>
            <a:endParaRPr kumimoji="0" lang="ru-RU" sz="3200" b="1" i="0" u="none" strike="noStrike" kern="1200" cap="none" spc="0" normalizeH="0" baseline="0" noProof="0" dirty="0" smtClean="0">
              <a:ln>
                <a:noFill/>
              </a:ln>
              <a:solidFill>
                <a:schemeClr val="bg2"/>
              </a:solidFill>
              <a:effectLst/>
              <a:uLnTx/>
              <a:uFillTx/>
              <a:latin typeface="Arial" pitchFamily="34" charset="0"/>
              <a:ea typeface="+mj-ea"/>
              <a:cs typeface="Arial" pitchFamily="34" charset="0"/>
            </a:endParaRPr>
          </a:p>
        </p:txBody>
      </p:sp>
      <p:sp>
        <p:nvSpPr>
          <p:cNvPr id="14" name="Текст 17"/>
          <p:cNvSpPr txBox="1">
            <a:spLocks/>
          </p:cNvSpPr>
          <p:nvPr/>
        </p:nvSpPr>
        <p:spPr>
          <a:xfrm>
            <a:off x="4816736" y="3789040"/>
            <a:ext cx="3715680" cy="504056"/>
          </a:xfrm>
          <a:prstGeom prst="rect">
            <a:avLst/>
          </a:prstGeom>
        </p:spPr>
        <p:txBody>
          <a:bodyPr lIns="90000" tIns="46800" rIns="90000" bIns="46800" anchor="ctr" anchorCtr="0">
            <a:normAutofit/>
          </a:bodyPr>
          <a:lstStyle>
            <a:lvl1pPr marL="0" indent="0" algn="l">
              <a:spcAft>
                <a:spcPts val="0"/>
              </a:spcAft>
              <a:buNone/>
              <a:defRPr sz="2400" b="0">
                <a:solidFill>
                  <a:schemeClr val="bg2"/>
                </a:solidFill>
              </a:defRPr>
            </a:lvl1pPr>
            <a:lvl2pPr marL="0" indent="0" algn="l">
              <a:spcAft>
                <a:spcPts val="0"/>
              </a:spcAft>
              <a:buNone/>
              <a:tabLst/>
              <a:defRPr sz="1800" b="0">
                <a:solidFill>
                  <a:schemeClr val="bg2"/>
                </a:solidFill>
              </a:defRPr>
            </a:lvl2pPr>
          </a:lstStyle>
          <a:p>
            <a:pPr marL="0" marR="0" lvl="0" indent="0" algn="ctr" defTabSz="914400" rtl="0" eaLnBrk="1" fontAlgn="auto" latinLnBrk="0" hangingPunct="1">
              <a:lnSpc>
                <a:spcPct val="100000"/>
              </a:lnSpc>
              <a:spcBef>
                <a:spcPct val="20000"/>
              </a:spcBef>
              <a:spcAft>
                <a:spcPts val="0"/>
              </a:spcAft>
              <a:buClrTx/>
              <a:buSzTx/>
              <a:buFont typeface="Arial" pitchFamily="34" charset="0"/>
              <a:buNone/>
              <a:tabLst/>
              <a:defRPr/>
            </a:pPr>
            <a:r>
              <a:rPr lang="en-US" dirty="0" smtClean="0">
                <a:latin typeface="Arial" pitchFamily="34" charset="0"/>
                <a:cs typeface="Arial" pitchFamily="34" charset="0"/>
              </a:rPr>
              <a:t>Living Planet Report 2014</a:t>
            </a:r>
            <a:endParaRPr kumimoji="0" lang="ru-RU" sz="2400" b="0" i="0" u="none" strike="noStrike" kern="1200" cap="none" spc="0" normalizeH="0" baseline="0" noProof="0" dirty="0" smtClean="0">
              <a:ln>
                <a:noFill/>
              </a:ln>
              <a:solidFill>
                <a:schemeClr val="bg2"/>
              </a:solidFill>
              <a:effectLst/>
              <a:uLnTx/>
              <a:uFillTx/>
              <a:latin typeface="Arial" pitchFamily="34" charset="0"/>
              <a:ea typeface="+mn-ea"/>
              <a:cs typeface="Arial" pitchFamily="34" charset="0"/>
            </a:endParaRPr>
          </a:p>
        </p:txBody>
      </p:sp>
      <p:grpSp>
        <p:nvGrpSpPr>
          <p:cNvPr id="16" name="Group 15"/>
          <p:cNvGrpSpPr/>
          <p:nvPr/>
        </p:nvGrpSpPr>
        <p:grpSpPr>
          <a:xfrm>
            <a:off x="4788000" y="3762000"/>
            <a:ext cx="3744416" cy="2340000"/>
            <a:chOff x="4788000" y="3762000"/>
            <a:chExt cx="3744416" cy="2340000"/>
          </a:xfrm>
        </p:grpSpPr>
        <p:sp>
          <p:nvSpPr>
            <p:cNvPr id="17" name="Rectangle 4"/>
            <p:cNvSpPr>
              <a:spLocks noChangeArrowheads="1"/>
            </p:cNvSpPr>
            <p:nvPr/>
          </p:nvSpPr>
          <p:spPr bwMode="auto">
            <a:xfrm>
              <a:off x="4788000" y="3762000"/>
              <a:ext cx="3744416" cy="2340000"/>
            </a:xfrm>
            <a:prstGeom prst="rect">
              <a:avLst/>
            </a:prstGeom>
            <a:solidFill>
              <a:srgbClr val="2D591F">
                <a:alpha val="40000"/>
              </a:srgbClr>
            </a:solidFill>
            <a:ln w="9525">
              <a:noFill/>
              <a:miter lim="800000"/>
              <a:headEnd/>
              <a:tailEnd/>
            </a:ln>
            <a:effectLst>
              <a:outerShdw dist="23000" dir="5400000" rotWithShape="0">
                <a:srgbClr val="808080">
                  <a:alpha val="34998"/>
                </a:srgbClr>
              </a:outerShdw>
            </a:effectLst>
          </p:spPr>
          <p:txBody>
            <a:bodyPr anchor="ctr"/>
            <a:lstStyle/>
            <a:p>
              <a:pPr algn="ctr" fontAlgn="auto">
                <a:spcBef>
                  <a:spcPts val="0"/>
                </a:spcBef>
                <a:spcAft>
                  <a:spcPts val="0"/>
                </a:spcAft>
                <a:defRPr/>
              </a:pPr>
              <a:endParaRPr lang="en-US">
                <a:solidFill>
                  <a:schemeClr val="lt1"/>
                </a:solidFill>
                <a:latin typeface="+mn-lt"/>
                <a:ea typeface="+mn-ea"/>
              </a:endParaRPr>
            </a:p>
          </p:txBody>
        </p:sp>
        <p:cxnSp>
          <p:nvCxnSpPr>
            <p:cNvPr id="18" name="Straight Connector 10"/>
            <p:cNvCxnSpPr/>
            <p:nvPr/>
          </p:nvCxnSpPr>
          <p:spPr>
            <a:xfrm>
              <a:off x="4788000" y="4294427"/>
              <a:ext cx="3744416" cy="1330"/>
            </a:xfrm>
            <a:prstGeom prst="line">
              <a:avLst/>
            </a:prstGeom>
            <a:ln w="12700">
              <a:solidFill>
                <a:srgbClr val="F3F2E9"/>
              </a:solidFill>
            </a:ln>
            <a:effectLst/>
          </p:spPr>
          <p:style>
            <a:lnRef idx="2">
              <a:schemeClr val="accent1"/>
            </a:lnRef>
            <a:fillRef idx="0">
              <a:schemeClr val="accent1"/>
            </a:fillRef>
            <a:effectRef idx="1">
              <a:schemeClr val="accent1"/>
            </a:effectRef>
            <a:fontRef idx="minor">
              <a:schemeClr val="tx1"/>
            </a:fontRef>
          </p:style>
        </p:cxnSp>
        <p:sp>
          <p:nvSpPr>
            <p:cNvPr id="19" name="Заголовок 1"/>
            <p:cNvSpPr txBox="1">
              <a:spLocks/>
            </p:cNvSpPr>
            <p:nvPr/>
          </p:nvSpPr>
          <p:spPr>
            <a:xfrm>
              <a:off x="4819020" y="4365104"/>
              <a:ext cx="3672408" cy="1728192"/>
            </a:xfrm>
            <a:prstGeom prst="rect">
              <a:avLst/>
            </a:prstGeom>
          </p:spPr>
          <p:txBody>
            <a:bodyPr lIns="90000" tIns="46800" rIns="90000" bIns="46800" anchor="ctr" anchorCtr="0">
              <a:normAutofit/>
            </a:bodyPr>
            <a:lstStyle>
              <a:lvl1pPr>
                <a:lnSpc>
                  <a:spcPct val="90000"/>
                </a:lnSpc>
                <a:defRPr sz="3200">
                  <a:solidFill>
                    <a:schemeClr val="bg2"/>
                  </a:solidFill>
                </a:defRPr>
              </a:lvl1pPr>
            </a:lstStyle>
            <a:p>
              <a:pPr marL="0" marR="0" lvl="0" indent="0" defTabSz="914400" rtl="0" eaLnBrk="1" fontAlgn="auto" latinLnBrk="0" hangingPunct="1">
                <a:lnSpc>
                  <a:spcPct val="90000"/>
                </a:lnSpc>
                <a:spcBef>
                  <a:spcPct val="0"/>
                </a:spcBef>
                <a:spcAft>
                  <a:spcPts val="2400"/>
                </a:spcAft>
                <a:buClrTx/>
                <a:buSzTx/>
                <a:buFontTx/>
                <a:buNone/>
                <a:tabLst/>
                <a:defRPr/>
              </a:pPr>
              <a:r>
                <a:rPr kumimoji="0" lang="en-US" sz="2400" b="0" i="0" u="none" strike="noStrike" kern="1200" cap="none" spc="0" normalizeH="0" baseline="0" noProof="0" dirty="0" err="1" smtClean="0">
                  <a:ln>
                    <a:noFill/>
                  </a:ln>
                  <a:solidFill>
                    <a:schemeClr val="bg2"/>
                  </a:solidFill>
                  <a:effectLst/>
                  <a:uLnTx/>
                  <a:uFillTx/>
                  <a:latin typeface="Arial" pitchFamily="34" charset="0"/>
                  <a:ea typeface="+mj-ea"/>
                  <a:cs typeface="Arial" pitchFamily="34" charset="0"/>
                </a:rPr>
                <a:t>Kapitel</a:t>
              </a:r>
              <a:r>
                <a:rPr kumimoji="0" lang="en-US" sz="2400" b="0" i="0" u="none" strike="noStrike" kern="1200" cap="none" spc="0" normalizeH="0" baseline="0" noProof="0" dirty="0" smtClean="0">
                  <a:ln>
                    <a:noFill/>
                  </a:ln>
                  <a:solidFill>
                    <a:schemeClr val="bg2"/>
                  </a:solidFill>
                  <a:effectLst/>
                  <a:uLnTx/>
                  <a:uFillTx/>
                  <a:latin typeface="Arial" pitchFamily="34" charset="0"/>
                  <a:ea typeface="+mj-ea"/>
                  <a:cs typeface="Arial" pitchFamily="34" charset="0"/>
                </a:rPr>
                <a:t> 1</a:t>
              </a:r>
            </a:p>
            <a:p>
              <a:pPr marL="0" marR="0" lvl="0" indent="0" defTabSz="914400" rtl="0" eaLnBrk="1" fontAlgn="auto" latinLnBrk="0" hangingPunct="1">
                <a:lnSpc>
                  <a:spcPct val="90000"/>
                </a:lnSpc>
                <a:spcBef>
                  <a:spcPct val="0"/>
                </a:spcBef>
                <a:spcAft>
                  <a:spcPts val="0"/>
                </a:spcAft>
                <a:buClrTx/>
                <a:buSzTx/>
                <a:buFontTx/>
                <a:buNone/>
                <a:tabLst/>
                <a:defRPr/>
              </a:pPr>
              <a:r>
                <a:rPr lang="en-US" b="1" noProof="0" dirty="0" err="1" smtClean="0">
                  <a:latin typeface="Arial" pitchFamily="34" charset="0"/>
                  <a:ea typeface="+mj-ea"/>
                  <a:cs typeface="Arial" pitchFamily="34" charset="0"/>
                </a:rPr>
                <a:t>Planetens</a:t>
              </a:r>
              <a:r>
                <a:rPr lang="en-US" b="1" noProof="0" dirty="0" smtClean="0">
                  <a:latin typeface="Arial" pitchFamily="34" charset="0"/>
                  <a:ea typeface="+mj-ea"/>
                  <a:cs typeface="Arial" pitchFamily="34" charset="0"/>
                </a:rPr>
                <a:t> </a:t>
              </a:r>
              <a:r>
                <a:rPr lang="en-US" b="1" noProof="0" dirty="0" err="1" smtClean="0">
                  <a:latin typeface="Arial" pitchFamily="34" charset="0"/>
                  <a:ea typeface="+mj-ea"/>
                  <a:cs typeface="Arial" pitchFamily="34" charset="0"/>
                </a:rPr>
                <a:t>tillstånd</a:t>
              </a:r>
              <a:endParaRPr kumimoji="0" lang="ru-RU" sz="3200" b="1" i="0" u="none" strike="noStrike" kern="1200" cap="none" spc="0" normalizeH="0" baseline="0" noProof="0" dirty="0" smtClean="0">
                <a:ln>
                  <a:noFill/>
                </a:ln>
                <a:solidFill>
                  <a:schemeClr val="bg2"/>
                </a:solidFill>
                <a:effectLst/>
                <a:uLnTx/>
                <a:uFillTx/>
                <a:latin typeface="Arial" pitchFamily="34" charset="0"/>
                <a:ea typeface="+mj-ea"/>
                <a:cs typeface="Arial" pitchFamily="34" charset="0"/>
              </a:endParaRPr>
            </a:p>
          </p:txBody>
        </p:sp>
        <p:sp>
          <p:nvSpPr>
            <p:cNvPr id="20" name="Текст 17"/>
            <p:cNvSpPr txBox="1">
              <a:spLocks/>
            </p:cNvSpPr>
            <p:nvPr/>
          </p:nvSpPr>
          <p:spPr>
            <a:xfrm>
              <a:off x="4816736" y="3789040"/>
              <a:ext cx="3715680" cy="504056"/>
            </a:xfrm>
            <a:prstGeom prst="rect">
              <a:avLst/>
            </a:prstGeom>
          </p:spPr>
          <p:txBody>
            <a:bodyPr lIns="90000" tIns="46800" rIns="90000" bIns="46800" anchor="ctr" anchorCtr="0">
              <a:normAutofit/>
            </a:bodyPr>
            <a:lstStyle>
              <a:lvl1pPr marL="0" indent="0" algn="l">
                <a:spcAft>
                  <a:spcPts val="0"/>
                </a:spcAft>
                <a:buNone/>
                <a:defRPr sz="2400" b="0">
                  <a:solidFill>
                    <a:schemeClr val="bg2"/>
                  </a:solidFill>
                </a:defRPr>
              </a:lvl1pPr>
              <a:lvl2pPr marL="0" indent="0" algn="l">
                <a:spcAft>
                  <a:spcPts val="0"/>
                </a:spcAft>
                <a:buNone/>
                <a:tabLst/>
                <a:defRPr sz="1800" b="0">
                  <a:solidFill>
                    <a:schemeClr val="bg2"/>
                  </a:solidFill>
                </a:defRPr>
              </a:lvl2pPr>
            </a:lstStyle>
            <a:p>
              <a:pPr marL="0" marR="0" lvl="0" indent="0" algn="ctr" defTabSz="914400" rtl="0" eaLnBrk="1" fontAlgn="auto" latinLnBrk="0" hangingPunct="1">
                <a:lnSpc>
                  <a:spcPct val="100000"/>
                </a:lnSpc>
                <a:spcBef>
                  <a:spcPct val="20000"/>
                </a:spcBef>
                <a:spcAft>
                  <a:spcPts val="0"/>
                </a:spcAft>
                <a:buClrTx/>
                <a:buSzTx/>
                <a:buFont typeface="Arial" pitchFamily="34" charset="0"/>
                <a:buNone/>
                <a:tabLst/>
                <a:defRPr/>
              </a:pPr>
              <a:r>
                <a:rPr lang="en-US" dirty="0" smtClean="0">
                  <a:latin typeface="Arial" pitchFamily="34" charset="0"/>
                  <a:cs typeface="Arial" pitchFamily="34" charset="0"/>
                </a:rPr>
                <a:t>Living Planet Report 2014</a:t>
              </a:r>
              <a:endParaRPr kumimoji="0" lang="ru-RU" sz="2400" b="0" i="0" u="none" strike="noStrike" kern="1200" cap="none" spc="0" normalizeH="0" baseline="0" noProof="0" dirty="0" smtClean="0">
                <a:ln>
                  <a:noFill/>
                </a:ln>
                <a:solidFill>
                  <a:schemeClr val="bg2"/>
                </a:solidFill>
                <a:effectLst/>
                <a:uLnTx/>
                <a:uFillTx/>
                <a:latin typeface="Arial" pitchFamily="34" charset="0"/>
                <a:ea typeface="+mn-ea"/>
                <a:cs typeface="Arial" pitchFamily="34" charset="0"/>
              </a:endParaRPr>
            </a:p>
          </p:txBody>
        </p:sp>
      </p:grpSp>
      <p:pic>
        <p:nvPicPr>
          <p:cNvPr id="21" name="Picture Placeholder 20" descr="SCR_325235.jpg"/>
          <p:cNvPicPr>
            <a:picLocks noGrp="1" noChangeAspect="1"/>
          </p:cNvPicPr>
          <p:nvPr>
            <p:ph type="pic" sz="quarter" idx="15"/>
          </p:nvPr>
        </p:nvPicPr>
        <p:blipFill rotWithShape="1">
          <a:blip r:embed="rId3" cstate="email"/>
          <a:srcRect l="2853" r="3925"/>
          <a:stretch/>
        </p:blipFill>
        <p:spPr>
          <a:xfrm>
            <a:off x="819374" y="197037"/>
            <a:ext cx="8136000" cy="6505200"/>
          </a:xfrm>
          <a:prstGeom prst="rect">
            <a:avLst/>
          </a:prstGeom>
        </p:spPr>
      </p:pic>
      <p:sp>
        <p:nvSpPr>
          <p:cNvPr id="22" name="Заголовок 1"/>
          <p:cNvSpPr txBox="1">
            <a:spLocks/>
          </p:cNvSpPr>
          <p:nvPr/>
        </p:nvSpPr>
        <p:spPr>
          <a:xfrm>
            <a:off x="4971420" y="4517504"/>
            <a:ext cx="3672408" cy="1728192"/>
          </a:xfrm>
          <a:prstGeom prst="rect">
            <a:avLst/>
          </a:prstGeom>
        </p:spPr>
        <p:txBody>
          <a:bodyPr lIns="90000" tIns="46800" rIns="90000" bIns="46800" anchor="ctr" anchorCtr="0">
            <a:normAutofit/>
          </a:bodyPr>
          <a:lstStyle>
            <a:lvl1pPr>
              <a:lnSpc>
                <a:spcPct val="90000"/>
              </a:lnSpc>
              <a:defRPr sz="3200">
                <a:solidFill>
                  <a:schemeClr val="bg2"/>
                </a:solidFill>
              </a:defRPr>
            </a:lvl1pPr>
          </a:lstStyle>
          <a:p>
            <a:pPr marL="0" marR="0" lvl="0" indent="0" defTabSz="914400" rtl="0" eaLnBrk="1" fontAlgn="auto" latinLnBrk="0" hangingPunct="1">
              <a:lnSpc>
                <a:spcPct val="90000"/>
              </a:lnSpc>
              <a:spcBef>
                <a:spcPct val="0"/>
              </a:spcBef>
              <a:spcAft>
                <a:spcPts val="2400"/>
              </a:spcAft>
              <a:buClrTx/>
              <a:buSzTx/>
              <a:buFontTx/>
              <a:buNone/>
              <a:tabLst/>
              <a:defRPr/>
            </a:pPr>
            <a:r>
              <a:rPr lang="en-US" sz="2400" dirty="0" err="1" smtClean="0">
                <a:latin typeface="Arial" pitchFamily="34" charset="0"/>
                <a:ea typeface="+mj-ea"/>
                <a:cs typeface="Arial" pitchFamily="34" charset="0"/>
              </a:rPr>
              <a:t>Kapitel</a:t>
            </a:r>
            <a:r>
              <a:rPr lang="en-US" sz="2400" dirty="0" smtClean="0">
                <a:latin typeface="Arial" pitchFamily="34" charset="0"/>
                <a:ea typeface="+mj-ea"/>
                <a:cs typeface="Arial" pitchFamily="34" charset="0"/>
              </a:rPr>
              <a:t> </a:t>
            </a:r>
            <a:r>
              <a:rPr kumimoji="0" lang="en-US" sz="2400" b="0" i="0" u="none" strike="noStrike" kern="1200" cap="none" spc="0" normalizeH="0" baseline="0" noProof="0" dirty="0" smtClean="0">
                <a:ln>
                  <a:noFill/>
                </a:ln>
                <a:solidFill>
                  <a:schemeClr val="bg2"/>
                </a:solidFill>
                <a:effectLst/>
                <a:uLnTx/>
                <a:uFillTx/>
                <a:latin typeface="Arial" pitchFamily="34" charset="0"/>
                <a:ea typeface="+mj-ea"/>
                <a:cs typeface="Arial" pitchFamily="34" charset="0"/>
              </a:rPr>
              <a:t>2</a:t>
            </a:r>
          </a:p>
          <a:p>
            <a:pPr marL="0" marR="0" lvl="0" indent="0" defTabSz="914400" rtl="0" eaLnBrk="1" fontAlgn="auto" latinLnBrk="0" hangingPunct="1">
              <a:lnSpc>
                <a:spcPct val="90000"/>
              </a:lnSpc>
              <a:spcBef>
                <a:spcPct val="0"/>
              </a:spcBef>
              <a:spcAft>
                <a:spcPts val="0"/>
              </a:spcAft>
              <a:buClrTx/>
              <a:buSzTx/>
              <a:buFontTx/>
              <a:buNone/>
              <a:tabLst/>
              <a:defRPr/>
            </a:pPr>
            <a:r>
              <a:rPr lang="en-US" b="1" noProof="0" dirty="0" err="1" smtClean="0">
                <a:latin typeface="Arial" pitchFamily="34" charset="0"/>
                <a:ea typeface="+mj-ea"/>
                <a:cs typeface="Arial" pitchFamily="34" charset="0"/>
              </a:rPr>
              <a:t>Kompletterande</a:t>
            </a:r>
            <a:r>
              <a:rPr lang="en-US" b="1" noProof="0" dirty="0" smtClean="0">
                <a:latin typeface="Arial" pitchFamily="34" charset="0"/>
                <a:ea typeface="+mj-ea"/>
                <a:cs typeface="Arial" pitchFamily="34" charset="0"/>
              </a:rPr>
              <a:t> </a:t>
            </a:r>
            <a:r>
              <a:rPr lang="en-US" b="1" noProof="0" dirty="0" err="1" smtClean="0">
                <a:latin typeface="Arial" pitchFamily="34" charset="0"/>
                <a:ea typeface="+mj-ea"/>
                <a:cs typeface="Arial" pitchFamily="34" charset="0"/>
              </a:rPr>
              <a:t>perspektiv</a:t>
            </a:r>
            <a:endParaRPr kumimoji="0" lang="ru-RU" sz="3200" b="1" i="0" u="none" strike="noStrike" kern="1200" cap="none" spc="0" normalizeH="0" baseline="0" noProof="0" dirty="0" smtClean="0">
              <a:ln>
                <a:noFill/>
              </a:ln>
              <a:solidFill>
                <a:schemeClr val="bg2"/>
              </a:solidFill>
              <a:effectLst/>
              <a:uLnTx/>
              <a:uFillTx/>
              <a:latin typeface="Arial" pitchFamily="34" charset="0"/>
              <a:ea typeface="+mj-ea"/>
              <a:cs typeface="Arial" pitchFamily="34" charset="0"/>
            </a:endParaRPr>
          </a:p>
        </p:txBody>
      </p:sp>
      <p:sp>
        <p:nvSpPr>
          <p:cNvPr id="23" name="Текст 17"/>
          <p:cNvSpPr txBox="1">
            <a:spLocks/>
          </p:cNvSpPr>
          <p:nvPr/>
        </p:nvSpPr>
        <p:spPr>
          <a:xfrm>
            <a:off x="4969136" y="3941440"/>
            <a:ext cx="3715680" cy="504056"/>
          </a:xfrm>
          <a:prstGeom prst="rect">
            <a:avLst/>
          </a:prstGeom>
        </p:spPr>
        <p:txBody>
          <a:bodyPr lIns="90000" tIns="46800" rIns="90000" bIns="46800" anchor="ctr" anchorCtr="0">
            <a:normAutofit/>
          </a:bodyPr>
          <a:lstStyle>
            <a:lvl1pPr marL="0" indent="0" algn="l">
              <a:spcAft>
                <a:spcPts val="0"/>
              </a:spcAft>
              <a:buNone/>
              <a:defRPr sz="2400" b="0">
                <a:solidFill>
                  <a:schemeClr val="bg2"/>
                </a:solidFill>
              </a:defRPr>
            </a:lvl1pPr>
            <a:lvl2pPr marL="0" indent="0" algn="l">
              <a:spcAft>
                <a:spcPts val="0"/>
              </a:spcAft>
              <a:buNone/>
              <a:tabLst/>
              <a:defRPr sz="1800" b="0">
                <a:solidFill>
                  <a:schemeClr val="bg2"/>
                </a:solidFill>
              </a:defRPr>
            </a:lvl2pPr>
          </a:lstStyle>
          <a:p>
            <a:pPr marL="0" marR="0" lvl="0" indent="0" algn="ctr" defTabSz="914400" rtl="0" eaLnBrk="1" fontAlgn="auto" latinLnBrk="0" hangingPunct="1">
              <a:lnSpc>
                <a:spcPct val="100000"/>
              </a:lnSpc>
              <a:spcBef>
                <a:spcPct val="20000"/>
              </a:spcBef>
              <a:spcAft>
                <a:spcPts val="0"/>
              </a:spcAft>
              <a:buClrTx/>
              <a:buSzTx/>
              <a:buFont typeface="Arial" pitchFamily="34" charset="0"/>
              <a:buNone/>
              <a:tabLst/>
              <a:defRPr/>
            </a:pPr>
            <a:r>
              <a:rPr lang="en-US" dirty="0" smtClean="0">
                <a:latin typeface="Arial" pitchFamily="34" charset="0"/>
                <a:cs typeface="Arial" pitchFamily="34" charset="0"/>
              </a:rPr>
              <a:t>Living Planet Report 2014</a:t>
            </a:r>
            <a:endParaRPr kumimoji="0" lang="ru-RU" sz="2400" b="0" i="0" u="none" strike="noStrike" kern="1200" cap="none" spc="0" normalizeH="0" baseline="0" noProof="0" dirty="0" smtClean="0">
              <a:ln>
                <a:noFill/>
              </a:ln>
              <a:solidFill>
                <a:schemeClr val="bg2"/>
              </a:solidFill>
              <a:effectLst/>
              <a:uLnTx/>
              <a:uFillTx/>
              <a:latin typeface="Arial" pitchFamily="34" charset="0"/>
              <a:ea typeface="+mn-ea"/>
              <a:cs typeface="Arial" pitchFamily="34" charset="0"/>
            </a:endParaRPr>
          </a:p>
        </p:txBody>
      </p:sp>
      <p:grpSp>
        <p:nvGrpSpPr>
          <p:cNvPr id="24" name="Group 23"/>
          <p:cNvGrpSpPr/>
          <p:nvPr/>
        </p:nvGrpSpPr>
        <p:grpSpPr>
          <a:xfrm>
            <a:off x="4940400" y="3914400"/>
            <a:ext cx="3744416" cy="2340000"/>
            <a:chOff x="4788000" y="3762000"/>
            <a:chExt cx="3744416" cy="2340000"/>
          </a:xfrm>
        </p:grpSpPr>
        <p:sp>
          <p:nvSpPr>
            <p:cNvPr id="25" name="Rectangle 4"/>
            <p:cNvSpPr>
              <a:spLocks noChangeArrowheads="1"/>
            </p:cNvSpPr>
            <p:nvPr/>
          </p:nvSpPr>
          <p:spPr bwMode="auto">
            <a:xfrm>
              <a:off x="4788000" y="3762000"/>
              <a:ext cx="3744416" cy="2340000"/>
            </a:xfrm>
            <a:prstGeom prst="rect">
              <a:avLst/>
            </a:prstGeom>
            <a:solidFill>
              <a:srgbClr val="2D591F">
                <a:alpha val="40000"/>
              </a:srgbClr>
            </a:solidFill>
            <a:ln w="9525">
              <a:noFill/>
              <a:miter lim="800000"/>
              <a:headEnd/>
              <a:tailEnd/>
            </a:ln>
            <a:effectLst>
              <a:outerShdw dist="23000" dir="5400000" rotWithShape="0">
                <a:srgbClr val="808080">
                  <a:alpha val="34998"/>
                </a:srgbClr>
              </a:outerShdw>
            </a:effectLst>
          </p:spPr>
          <p:txBody>
            <a:bodyPr anchor="ctr"/>
            <a:lstStyle/>
            <a:p>
              <a:pPr algn="ctr" fontAlgn="auto">
                <a:spcBef>
                  <a:spcPts val="0"/>
                </a:spcBef>
                <a:spcAft>
                  <a:spcPts val="0"/>
                </a:spcAft>
                <a:defRPr/>
              </a:pPr>
              <a:endParaRPr lang="en-US">
                <a:solidFill>
                  <a:schemeClr val="lt1"/>
                </a:solidFill>
                <a:latin typeface="+mn-lt"/>
                <a:ea typeface="+mn-ea"/>
              </a:endParaRPr>
            </a:p>
          </p:txBody>
        </p:sp>
        <p:cxnSp>
          <p:nvCxnSpPr>
            <p:cNvPr id="26" name="Straight Connector 10"/>
            <p:cNvCxnSpPr/>
            <p:nvPr/>
          </p:nvCxnSpPr>
          <p:spPr>
            <a:xfrm>
              <a:off x="4788000" y="4294427"/>
              <a:ext cx="3744416" cy="1330"/>
            </a:xfrm>
            <a:prstGeom prst="line">
              <a:avLst/>
            </a:prstGeom>
            <a:ln w="12700">
              <a:solidFill>
                <a:srgbClr val="F3F2E9"/>
              </a:solidFill>
            </a:ln>
            <a:effectLst/>
          </p:spPr>
          <p:style>
            <a:lnRef idx="2">
              <a:schemeClr val="accent1"/>
            </a:lnRef>
            <a:fillRef idx="0">
              <a:schemeClr val="accent1"/>
            </a:fillRef>
            <a:effectRef idx="1">
              <a:schemeClr val="accent1"/>
            </a:effectRef>
            <a:fontRef idx="minor">
              <a:schemeClr val="tx1"/>
            </a:fontRef>
          </p:style>
        </p:cxnSp>
        <p:sp>
          <p:nvSpPr>
            <p:cNvPr id="27" name="Заголовок 1"/>
            <p:cNvSpPr txBox="1">
              <a:spLocks/>
            </p:cNvSpPr>
            <p:nvPr/>
          </p:nvSpPr>
          <p:spPr>
            <a:xfrm>
              <a:off x="4819020" y="4365104"/>
              <a:ext cx="3672408" cy="1728192"/>
            </a:xfrm>
            <a:prstGeom prst="rect">
              <a:avLst/>
            </a:prstGeom>
          </p:spPr>
          <p:txBody>
            <a:bodyPr lIns="90000" tIns="46800" rIns="90000" bIns="46800" anchor="ctr" anchorCtr="0">
              <a:normAutofit/>
            </a:bodyPr>
            <a:lstStyle>
              <a:lvl1pPr>
                <a:lnSpc>
                  <a:spcPct val="90000"/>
                </a:lnSpc>
                <a:defRPr sz="3200">
                  <a:solidFill>
                    <a:schemeClr val="bg2"/>
                  </a:solidFill>
                </a:defRPr>
              </a:lvl1pPr>
            </a:lstStyle>
            <a:p>
              <a:pPr marL="0" marR="0" lvl="0" indent="0" defTabSz="914400" rtl="0" eaLnBrk="1" fontAlgn="auto" latinLnBrk="0" hangingPunct="1">
                <a:lnSpc>
                  <a:spcPct val="90000"/>
                </a:lnSpc>
                <a:spcBef>
                  <a:spcPct val="0"/>
                </a:spcBef>
                <a:spcAft>
                  <a:spcPts val="2400"/>
                </a:spcAft>
                <a:buClrTx/>
                <a:buSzTx/>
                <a:buFontTx/>
                <a:buNone/>
                <a:tabLst/>
                <a:defRPr/>
              </a:pPr>
              <a:r>
                <a:rPr lang="en-US" sz="2400" dirty="0" err="1" smtClean="0">
                  <a:latin typeface="Arial" pitchFamily="34" charset="0"/>
                  <a:ea typeface="+mj-ea"/>
                  <a:cs typeface="Arial" pitchFamily="34" charset="0"/>
                </a:rPr>
                <a:t>Kapitel</a:t>
              </a:r>
              <a:r>
                <a:rPr lang="en-US" sz="2400" dirty="0" smtClean="0">
                  <a:latin typeface="Arial" pitchFamily="34" charset="0"/>
                  <a:ea typeface="+mj-ea"/>
                  <a:cs typeface="Arial" pitchFamily="34" charset="0"/>
                </a:rPr>
                <a:t> </a:t>
              </a:r>
              <a:r>
                <a:rPr kumimoji="0" lang="en-US" sz="2400" b="0" i="0" u="none" strike="noStrike" kern="1200" cap="none" spc="0" normalizeH="0" baseline="0" noProof="0" dirty="0" smtClean="0">
                  <a:ln>
                    <a:noFill/>
                  </a:ln>
                  <a:solidFill>
                    <a:schemeClr val="bg2"/>
                  </a:solidFill>
                  <a:effectLst/>
                  <a:uLnTx/>
                  <a:uFillTx/>
                  <a:latin typeface="Arial" pitchFamily="34" charset="0"/>
                  <a:ea typeface="+mj-ea"/>
                  <a:cs typeface="Arial" pitchFamily="34" charset="0"/>
                </a:rPr>
                <a:t>2</a:t>
              </a:r>
            </a:p>
            <a:p>
              <a:pPr marL="0" marR="0" lvl="0" indent="0" defTabSz="914400" rtl="0" eaLnBrk="1" fontAlgn="auto" latinLnBrk="0" hangingPunct="1">
                <a:lnSpc>
                  <a:spcPct val="90000"/>
                </a:lnSpc>
                <a:spcBef>
                  <a:spcPct val="0"/>
                </a:spcBef>
                <a:spcAft>
                  <a:spcPts val="0"/>
                </a:spcAft>
                <a:buClrTx/>
                <a:buSzTx/>
                <a:buFontTx/>
                <a:buNone/>
                <a:tabLst/>
                <a:defRPr/>
              </a:pPr>
              <a:r>
                <a:rPr lang="en-US" b="1" noProof="0" dirty="0" err="1" smtClean="0">
                  <a:latin typeface="Arial" pitchFamily="34" charset="0"/>
                  <a:ea typeface="+mj-ea"/>
                  <a:cs typeface="Arial" pitchFamily="34" charset="0"/>
                </a:rPr>
                <a:t>Kompletterande</a:t>
              </a:r>
              <a:r>
                <a:rPr lang="en-US" b="1" noProof="0" dirty="0" smtClean="0">
                  <a:latin typeface="Arial" pitchFamily="34" charset="0"/>
                  <a:ea typeface="+mj-ea"/>
                  <a:cs typeface="Arial" pitchFamily="34" charset="0"/>
                </a:rPr>
                <a:t> </a:t>
              </a:r>
              <a:r>
                <a:rPr lang="en-US" b="1" noProof="0" dirty="0" err="1" smtClean="0">
                  <a:latin typeface="Arial" pitchFamily="34" charset="0"/>
                  <a:ea typeface="+mj-ea"/>
                  <a:cs typeface="Arial" pitchFamily="34" charset="0"/>
                </a:rPr>
                <a:t>perspektiv</a:t>
              </a:r>
              <a:endParaRPr kumimoji="0" lang="ru-RU" sz="3200" b="1" i="0" u="none" strike="noStrike" kern="1200" cap="none" spc="0" normalizeH="0" baseline="0" noProof="0" dirty="0" smtClean="0">
                <a:ln>
                  <a:noFill/>
                </a:ln>
                <a:solidFill>
                  <a:schemeClr val="bg2"/>
                </a:solidFill>
                <a:effectLst/>
                <a:uLnTx/>
                <a:uFillTx/>
                <a:latin typeface="Arial" pitchFamily="34" charset="0"/>
                <a:ea typeface="+mj-ea"/>
                <a:cs typeface="Arial" pitchFamily="34" charset="0"/>
              </a:endParaRPr>
            </a:p>
          </p:txBody>
        </p:sp>
        <p:sp>
          <p:nvSpPr>
            <p:cNvPr id="28" name="Текст 17"/>
            <p:cNvSpPr txBox="1">
              <a:spLocks/>
            </p:cNvSpPr>
            <p:nvPr/>
          </p:nvSpPr>
          <p:spPr>
            <a:xfrm>
              <a:off x="4816736" y="3789040"/>
              <a:ext cx="3715680" cy="504056"/>
            </a:xfrm>
            <a:prstGeom prst="rect">
              <a:avLst/>
            </a:prstGeom>
          </p:spPr>
          <p:txBody>
            <a:bodyPr lIns="90000" tIns="46800" rIns="90000" bIns="46800" anchor="ctr" anchorCtr="0">
              <a:normAutofit/>
            </a:bodyPr>
            <a:lstStyle>
              <a:lvl1pPr marL="0" indent="0" algn="l">
                <a:spcAft>
                  <a:spcPts val="0"/>
                </a:spcAft>
                <a:buNone/>
                <a:defRPr sz="2400" b="0">
                  <a:solidFill>
                    <a:schemeClr val="bg2"/>
                  </a:solidFill>
                </a:defRPr>
              </a:lvl1pPr>
              <a:lvl2pPr marL="0" indent="0" algn="l">
                <a:spcAft>
                  <a:spcPts val="0"/>
                </a:spcAft>
                <a:buNone/>
                <a:tabLst/>
                <a:defRPr sz="1800" b="0">
                  <a:solidFill>
                    <a:schemeClr val="bg2"/>
                  </a:solidFill>
                </a:defRPr>
              </a:lvl2pPr>
            </a:lstStyle>
            <a:p>
              <a:pPr marL="0" marR="0" lvl="0" indent="0" algn="ctr" defTabSz="914400" rtl="0" eaLnBrk="1" fontAlgn="auto" latinLnBrk="0" hangingPunct="1">
                <a:lnSpc>
                  <a:spcPct val="100000"/>
                </a:lnSpc>
                <a:spcBef>
                  <a:spcPct val="20000"/>
                </a:spcBef>
                <a:spcAft>
                  <a:spcPts val="0"/>
                </a:spcAft>
                <a:buClrTx/>
                <a:buSzTx/>
                <a:buFont typeface="Arial" pitchFamily="34" charset="0"/>
                <a:buNone/>
                <a:tabLst/>
                <a:defRPr/>
              </a:pPr>
              <a:r>
                <a:rPr lang="en-US" dirty="0" smtClean="0">
                  <a:latin typeface="Arial" pitchFamily="34" charset="0"/>
                  <a:cs typeface="Arial" pitchFamily="34" charset="0"/>
                </a:rPr>
                <a:t>Living Planet Report 2014</a:t>
              </a:r>
              <a:endParaRPr kumimoji="0" lang="ru-RU" sz="2400" b="0" i="0" u="none" strike="noStrike" kern="1200" cap="none" spc="0" normalizeH="0" baseline="0" noProof="0" dirty="0" smtClean="0">
                <a:ln>
                  <a:noFill/>
                </a:ln>
                <a:solidFill>
                  <a:schemeClr val="bg2"/>
                </a:solidFill>
                <a:effectLst/>
                <a:uLnTx/>
                <a:uFillTx/>
                <a:latin typeface="Arial" pitchFamily="34" charset="0"/>
                <a:ea typeface="+mn-ea"/>
                <a:cs typeface="Arial" pitchFamily="34" charset="0"/>
              </a:endParaRPr>
            </a:p>
          </p:txBody>
        </p:sp>
      </p:grpSp>
    </p:spTree>
    <p:extLst>
      <p:ext uri="{BB962C8B-B14F-4D97-AF65-F5344CB8AC3E}">
        <p14:creationId xmlns:p14="http://schemas.microsoft.com/office/powerpoint/2010/main" val="294137099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r>
              <a:rPr lang="en-IE" dirty="0" err="1" smtClean="0"/>
              <a:t>Källa</a:t>
            </a:r>
            <a:r>
              <a:rPr lang="en-IE" dirty="0" smtClean="0"/>
              <a:t>: </a:t>
            </a:r>
            <a:r>
              <a:rPr lang="en-US" dirty="0" smtClean="0"/>
              <a:t>Stockholm Resilience Centre, 2009</a:t>
            </a:r>
            <a:endParaRPr lang="en-IE" dirty="0"/>
          </a:p>
        </p:txBody>
      </p:sp>
      <p:sp>
        <p:nvSpPr>
          <p:cNvPr id="3" name="Text Placeholder 2"/>
          <p:cNvSpPr>
            <a:spLocks noGrp="1"/>
          </p:cNvSpPr>
          <p:nvPr>
            <p:ph type="body" sz="quarter" idx="13"/>
          </p:nvPr>
        </p:nvSpPr>
        <p:spPr>
          <a:xfrm>
            <a:off x="827584" y="519706"/>
            <a:ext cx="6480720" cy="461022"/>
          </a:xfrm>
        </p:spPr>
        <p:txBody>
          <a:bodyPr>
            <a:normAutofit/>
          </a:bodyPr>
          <a:lstStyle/>
          <a:p>
            <a:r>
              <a:rPr lang="fr-CH" dirty="0" err="1" smtClean="0"/>
              <a:t>Planetära</a:t>
            </a:r>
            <a:r>
              <a:rPr lang="fr-CH" dirty="0" smtClean="0"/>
              <a:t> </a:t>
            </a:r>
            <a:r>
              <a:rPr lang="fr-CH" dirty="0" err="1" smtClean="0"/>
              <a:t>gränser</a:t>
            </a:r>
            <a:endParaRPr lang="en-GB" dirty="0"/>
          </a:p>
        </p:txBody>
      </p:sp>
      <p:pic>
        <p:nvPicPr>
          <p:cNvPr id="6" name="Picture Placeholder 5"/>
          <p:cNvPicPr>
            <a:picLocks noGrp="1" noChangeAspect="1"/>
          </p:cNvPicPr>
          <p:nvPr>
            <p:ph type="pic" sz="quarter" idx="14"/>
          </p:nvPr>
        </p:nvPicPr>
        <p:blipFill>
          <a:blip r:embed="rId3">
            <a:extLst>
              <a:ext uri="{28A0092B-C50C-407E-A947-70E740481C1C}">
                <a14:useLocalDpi xmlns:a14="http://schemas.microsoft.com/office/drawing/2010/main" val="0"/>
              </a:ext>
            </a:extLst>
          </a:blip>
          <a:stretch>
            <a:fillRect/>
          </a:stretch>
        </p:blipFill>
        <p:spPr>
          <a:xfrm>
            <a:off x="1727684" y="1340769"/>
            <a:ext cx="5688632" cy="5182345"/>
          </a:xfrm>
        </p:spPr>
      </p:pic>
      <p:sp>
        <p:nvSpPr>
          <p:cNvPr id="5" name="Text Placeholder 4"/>
          <p:cNvSpPr>
            <a:spLocks noGrp="1"/>
          </p:cNvSpPr>
          <p:nvPr>
            <p:ph type="body" sz="quarter" idx="15"/>
          </p:nvPr>
        </p:nvSpPr>
        <p:spPr>
          <a:xfrm>
            <a:off x="827584" y="1052736"/>
            <a:ext cx="5832648" cy="461022"/>
          </a:xfrm>
        </p:spPr>
        <p:txBody>
          <a:bodyPr>
            <a:normAutofit/>
          </a:bodyPr>
          <a:lstStyle/>
          <a:p>
            <a:r>
              <a:rPr lang="en-US" dirty="0" smtClean="0">
                <a:solidFill>
                  <a:srgbClr val="007932"/>
                </a:solidFill>
              </a:rPr>
              <a:t>Att definiera ett säkert utrymme för vår ekonomi</a:t>
            </a:r>
            <a:endParaRPr lang="en-GB" dirty="0">
              <a:solidFill>
                <a:srgbClr val="007932"/>
              </a:solidFill>
            </a:endParaRP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r>
              <a:rPr lang="en-IE" dirty="0" err="1" smtClean="0"/>
              <a:t>Källa</a:t>
            </a:r>
            <a:r>
              <a:rPr lang="en-IE" dirty="0" smtClean="0"/>
              <a:t>: </a:t>
            </a:r>
            <a:r>
              <a:rPr lang="en-GB" dirty="0" err="1" smtClean="0"/>
              <a:t>Raworth</a:t>
            </a:r>
            <a:r>
              <a:rPr lang="en-GB" dirty="0" smtClean="0"/>
              <a:t>, 2012</a:t>
            </a:r>
            <a:endParaRPr lang="en-IE" dirty="0"/>
          </a:p>
        </p:txBody>
      </p:sp>
      <p:sp>
        <p:nvSpPr>
          <p:cNvPr id="3" name="Text Placeholder 2"/>
          <p:cNvSpPr>
            <a:spLocks noGrp="1"/>
          </p:cNvSpPr>
          <p:nvPr>
            <p:ph type="body" sz="quarter" idx="13"/>
          </p:nvPr>
        </p:nvSpPr>
        <p:spPr>
          <a:xfrm>
            <a:off x="827584" y="519706"/>
            <a:ext cx="6984776" cy="461022"/>
          </a:xfrm>
        </p:spPr>
        <p:txBody>
          <a:bodyPr>
            <a:normAutofit/>
          </a:bodyPr>
          <a:lstStyle/>
          <a:p>
            <a:r>
              <a:rPr lang="fr-CH" dirty="0" err="1" smtClean="0"/>
              <a:t>Oxfams</a:t>
            </a:r>
            <a:r>
              <a:rPr lang="fr-CH" dirty="0" smtClean="0"/>
              <a:t> </a:t>
            </a:r>
            <a:r>
              <a:rPr lang="fr-CH" dirty="0" err="1" smtClean="0"/>
              <a:t>munk-ekonomi</a:t>
            </a:r>
            <a:r>
              <a:rPr lang="fr-CH" dirty="0" smtClean="0"/>
              <a:t> (The </a:t>
            </a:r>
            <a:r>
              <a:rPr lang="fr-CH" dirty="0" err="1" smtClean="0"/>
              <a:t>Doughnut</a:t>
            </a:r>
            <a:r>
              <a:rPr lang="fr-CH" dirty="0" smtClean="0"/>
              <a:t> </a:t>
            </a:r>
            <a:r>
              <a:rPr lang="fr-CH" dirty="0" err="1" smtClean="0"/>
              <a:t>Economy</a:t>
            </a:r>
            <a:r>
              <a:rPr lang="fr-CH" dirty="0" smtClean="0"/>
              <a:t>)</a:t>
            </a:r>
            <a:endParaRPr lang="en-GB" dirty="0"/>
          </a:p>
        </p:txBody>
      </p:sp>
      <p:pic>
        <p:nvPicPr>
          <p:cNvPr id="6" name="Picture Placeholder 5"/>
          <p:cNvPicPr>
            <a:picLocks noGrp="1" noChangeAspect="1"/>
          </p:cNvPicPr>
          <p:nvPr>
            <p:ph type="pic" sz="quarter" idx="14"/>
          </p:nvPr>
        </p:nvPicPr>
        <p:blipFill>
          <a:blip r:embed="rId3">
            <a:extLst>
              <a:ext uri="{28A0092B-C50C-407E-A947-70E740481C1C}">
                <a14:useLocalDpi xmlns:a14="http://schemas.microsoft.com/office/drawing/2010/main" val="0"/>
              </a:ext>
            </a:extLst>
          </a:blip>
          <a:stretch>
            <a:fillRect/>
          </a:stretch>
        </p:blipFill>
        <p:spPr>
          <a:xfrm>
            <a:off x="2012708" y="1700808"/>
            <a:ext cx="5118584" cy="5118584"/>
          </a:xfrm>
        </p:spPr>
      </p:pic>
      <p:sp>
        <p:nvSpPr>
          <p:cNvPr id="5" name="Text Placeholder 4"/>
          <p:cNvSpPr>
            <a:spLocks noGrp="1"/>
          </p:cNvSpPr>
          <p:nvPr>
            <p:ph type="body" sz="quarter" idx="15"/>
          </p:nvPr>
        </p:nvSpPr>
        <p:spPr>
          <a:xfrm>
            <a:off x="827584" y="1052736"/>
            <a:ext cx="7416824" cy="461022"/>
          </a:xfrm>
        </p:spPr>
        <p:txBody>
          <a:bodyPr>
            <a:normAutofit/>
          </a:bodyPr>
          <a:lstStyle/>
          <a:p>
            <a:r>
              <a:rPr lang="en-US" dirty="0" smtClean="0">
                <a:solidFill>
                  <a:srgbClr val="007932"/>
                </a:solidFill>
              </a:rPr>
              <a:t>Ett säkert och rättvist utrymmet för mänskligheten</a:t>
            </a:r>
            <a:endParaRPr lang="en-GB" dirty="0">
              <a:solidFill>
                <a:srgbClr val="007932"/>
              </a:solidFill>
            </a:endParaRPr>
          </a:p>
        </p:txBody>
      </p:sp>
    </p:spTree>
    <p:extLst>
      <p:ext uri="{BB962C8B-B14F-4D97-AF65-F5344CB8AC3E}">
        <p14:creationId xmlns:p14="http://schemas.microsoft.com/office/powerpoint/2010/main" val="2820941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4716016" y="3212976"/>
            <a:ext cx="3528392" cy="1324784"/>
          </a:xfrm>
          <a:solidFill>
            <a:srgbClr val="2D591F">
              <a:alpha val="60000"/>
            </a:srgbClr>
          </a:solidFill>
        </p:spPr>
        <p:txBody>
          <a:bodyPr>
            <a:normAutofit fontScale="90000"/>
          </a:bodyPr>
          <a:lstStyle/>
          <a:p>
            <a:pPr algn="l"/>
            <a:r>
              <a:rPr lang="sv-SE" b="1" dirty="0">
                <a:solidFill>
                  <a:srgbClr val="FFFFFF"/>
                </a:solidFill>
                <a:latin typeface="WWF"/>
              </a:rPr>
              <a:t>Living </a:t>
            </a:r>
            <a:r>
              <a:rPr lang="sv-SE" b="1" dirty="0" smtClean="0">
                <a:solidFill>
                  <a:srgbClr val="FFFFFF"/>
                </a:solidFill>
                <a:latin typeface="WWF"/>
              </a:rPr>
              <a:t>Planet</a:t>
            </a:r>
            <a:br>
              <a:rPr lang="sv-SE" b="1" dirty="0" smtClean="0">
                <a:solidFill>
                  <a:srgbClr val="FFFFFF"/>
                </a:solidFill>
                <a:latin typeface="WWF"/>
              </a:rPr>
            </a:br>
            <a:r>
              <a:rPr lang="sv-SE" b="1" dirty="0" smtClean="0">
                <a:solidFill>
                  <a:srgbClr val="FFFFFF"/>
                </a:solidFill>
                <a:latin typeface="WWF"/>
              </a:rPr>
              <a:t>Report </a:t>
            </a:r>
            <a:r>
              <a:rPr lang="sv-SE" b="1" dirty="0" smtClean="0">
                <a:solidFill>
                  <a:schemeClr val="accent2"/>
                </a:solidFill>
                <a:latin typeface="WWF"/>
              </a:rPr>
              <a:t>2014</a:t>
            </a:r>
            <a:endParaRPr lang="en-GB" b="1" dirty="0">
              <a:solidFill>
                <a:schemeClr val="accent2"/>
              </a:solidFill>
            </a:endParaRPr>
          </a:p>
        </p:txBody>
      </p:sp>
      <p:sp>
        <p:nvSpPr>
          <p:cNvPr id="10" name="Text Placeholder 9"/>
          <p:cNvSpPr>
            <a:spLocks noGrp="1"/>
          </p:cNvSpPr>
          <p:nvPr>
            <p:ph type="body" sz="quarter" idx="20"/>
          </p:nvPr>
        </p:nvSpPr>
        <p:spPr>
          <a:xfrm>
            <a:off x="4716016" y="2806160"/>
            <a:ext cx="3528392" cy="262800"/>
          </a:xfrm>
          <a:solidFill>
            <a:srgbClr val="2D591F">
              <a:alpha val="60000"/>
            </a:srgbClr>
          </a:solidFill>
          <a:ln>
            <a:noFill/>
          </a:ln>
        </p:spPr>
        <p:txBody>
          <a:bodyPr>
            <a:noAutofit/>
          </a:bodyPr>
          <a:lstStyle/>
          <a:p>
            <a:r>
              <a:rPr lang="en-GB" b="1" dirty="0" err="1" smtClean="0">
                <a:latin typeface="WWF"/>
              </a:rPr>
              <a:t>Sammanfattning</a:t>
            </a:r>
            <a:r>
              <a:rPr lang="en-GB" b="1" dirty="0" smtClean="0">
                <a:latin typeface="WWF"/>
              </a:rPr>
              <a:t> </a:t>
            </a:r>
            <a:r>
              <a:rPr lang="en-GB" b="1" dirty="0" err="1" smtClean="0">
                <a:latin typeface="WWF"/>
              </a:rPr>
              <a:t>av</a:t>
            </a:r>
            <a:r>
              <a:rPr lang="en-GB" b="1" dirty="0" smtClean="0">
                <a:latin typeface="WWF"/>
              </a:rPr>
              <a:t> </a:t>
            </a:r>
            <a:r>
              <a:rPr lang="en-GB" b="1" dirty="0" err="1" smtClean="0">
                <a:latin typeface="WWF"/>
              </a:rPr>
              <a:t>Världsnaturfonden</a:t>
            </a:r>
            <a:r>
              <a:rPr lang="en-GB" b="1" dirty="0" smtClean="0">
                <a:latin typeface="WWF"/>
              </a:rPr>
              <a:t> WWFs</a:t>
            </a:r>
            <a:endParaRPr lang="en-GB" b="1" dirty="0">
              <a:latin typeface="WWF"/>
            </a:endParaRPr>
          </a:p>
        </p:txBody>
      </p:sp>
      <p:cxnSp>
        <p:nvCxnSpPr>
          <p:cNvPr id="12" name="Straight Connector 11"/>
          <p:cNvCxnSpPr/>
          <p:nvPr/>
        </p:nvCxnSpPr>
        <p:spPr>
          <a:xfrm>
            <a:off x="4716016" y="3068960"/>
            <a:ext cx="3456384"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11" name="Заголовок 1"/>
          <p:cNvSpPr txBox="1">
            <a:spLocks/>
          </p:cNvSpPr>
          <p:nvPr/>
        </p:nvSpPr>
        <p:spPr>
          <a:xfrm>
            <a:off x="4819020" y="4365104"/>
            <a:ext cx="3672408" cy="1728192"/>
          </a:xfrm>
          <a:prstGeom prst="rect">
            <a:avLst/>
          </a:prstGeom>
        </p:spPr>
        <p:txBody>
          <a:bodyPr lIns="90000" tIns="46800" rIns="90000" bIns="46800" anchor="ctr" anchorCtr="0">
            <a:normAutofit/>
          </a:bodyPr>
          <a:lstStyle>
            <a:lvl1pPr>
              <a:lnSpc>
                <a:spcPct val="90000"/>
              </a:lnSpc>
              <a:defRPr sz="3200">
                <a:solidFill>
                  <a:schemeClr val="bg2"/>
                </a:solidFill>
              </a:defRPr>
            </a:lvl1pPr>
          </a:lstStyle>
          <a:p>
            <a:pPr marL="0" marR="0" lvl="0" indent="0" defTabSz="914400" rtl="0" eaLnBrk="1" fontAlgn="auto" latinLnBrk="0" hangingPunct="1">
              <a:lnSpc>
                <a:spcPct val="90000"/>
              </a:lnSpc>
              <a:spcBef>
                <a:spcPct val="0"/>
              </a:spcBef>
              <a:spcAft>
                <a:spcPts val="2400"/>
              </a:spcAft>
              <a:buClrTx/>
              <a:buSzTx/>
              <a:buFontTx/>
              <a:buNone/>
              <a:tabLst/>
              <a:defRPr/>
            </a:pPr>
            <a:r>
              <a:rPr kumimoji="0" lang="en-US" sz="2400" b="0" i="0" u="none" strike="noStrike" kern="1200" cap="none" spc="0" normalizeH="0" baseline="0" noProof="0" dirty="0" err="1" smtClean="0">
                <a:ln>
                  <a:noFill/>
                </a:ln>
                <a:solidFill>
                  <a:schemeClr val="bg2"/>
                </a:solidFill>
                <a:effectLst/>
                <a:uLnTx/>
                <a:uFillTx/>
                <a:latin typeface="Arial" pitchFamily="34" charset="0"/>
                <a:ea typeface="+mj-ea"/>
                <a:cs typeface="Arial" pitchFamily="34" charset="0"/>
              </a:rPr>
              <a:t>Kapitel</a:t>
            </a:r>
            <a:r>
              <a:rPr kumimoji="0" lang="en-US" sz="2400" b="0" i="0" u="none" strike="noStrike" kern="1200" cap="none" spc="0" normalizeH="0" baseline="0" noProof="0" dirty="0" smtClean="0">
                <a:ln>
                  <a:noFill/>
                </a:ln>
                <a:solidFill>
                  <a:schemeClr val="bg2"/>
                </a:solidFill>
                <a:effectLst/>
                <a:uLnTx/>
                <a:uFillTx/>
                <a:latin typeface="Arial" pitchFamily="34" charset="0"/>
                <a:ea typeface="+mj-ea"/>
                <a:cs typeface="Arial" pitchFamily="34" charset="0"/>
              </a:rPr>
              <a:t> 1</a:t>
            </a:r>
          </a:p>
          <a:p>
            <a:pPr marL="0" marR="0" lvl="0" indent="0" defTabSz="914400" rtl="0" eaLnBrk="1" fontAlgn="auto" latinLnBrk="0" hangingPunct="1">
              <a:lnSpc>
                <a:spcPct val="90000"/>
              </a:lnSpc>
              <a:spcBef>
                <a:spcPct val="0"/>
              </a:spcBef>
              <a:spcAft>
                <a:spcPts val="0"/>
              </a:spcAft>
              <a:buClrTx/>
              <a:buSzTx/>
              <a:buFontTx/>
              <a:buNone/>
              <a:tabLst/>
              <a:defRPr/>
            </a:pPr>
            <a:r>
              <a:rPr lang="en-US" b="1" noProof="0" dirty="0" err="1" smtClean="0">
                <a:latin typeface="Arial" pitchFamily="34" charset="0"/>
                <a:ea typeface="+mj-ea"/>
                <a:cs typeface="Arial" pitchFamily="34" charset="0"/>
              </a:rPr>
              <a:t>Planetens</a:t>
            </a:r>
            <a:r>
              <a:rPr lang="en-US" b="1" noProof="0" dirty="0" smtClean="0">
                <a:latin typeface="Arial" pitchFamily="34" charset="0"/>
                <a:ea typeface="+mj-ea"/>
                <a:cs typeface="Arial" pitchFamily="34" charset="0"/>
              </a:rPr>
              <a:t> </a:t>
            </a:r>
            <a:r>
              <a:rPr lang="en-US" b="1" noProof="0" dirty="0" err="1" smtClean="0">
                <a:latin typeface="Arial" pitchFamily="34" charset="0"/>
                <a:ea typeface="+mj-ea"/>
                <a:cs typeface="Arial" pitchFamily="34" charset="0"/>
              </a:rPr>
              <a:t>tillstånd</a:t>
            </a:r>
            <a:endParaRPr kumimoji="0" lang="ru-RU" sz="3200" b="1" i="0" u="none" strike="noStrike" kern="1200" cap="none" spc="0" normalizeH="0" baseline="0" noProof="0" dirty="0" smtClean="0">
              <a:ln>
                <a:noFill/>
              </a:ln>
              <a:solidFill>
                <a:schemeClr val="bg2"/>
              </a:solidFill>
              <a:effectLst/>
              <a:uLnTx/>
              <a:uFillTx/>
              <a:latin typeface="Arial" pitchFamily="34" charset="0"/>
              <a:ea typeface="+mj-ea"/>
              <a:cs typeface="Arial" pitchFamily="34" charset="0"/>
            </a:endParaRPr>
          </a:p>
        </p:txBody>
      </p:sp>
      <p:sp>
        <p:nvSpPr>
          <p:cNvPr id="14" name="Текст 17"/>
          <p:cNvSpPr txBox="1">
            <a:spLocks/>
          </p:cNvSpPr>
          <p:nvPr/>
        </p:nvSpPr>
        <p:spPr>
          <a:xfrm>
            <a:off x="4816736" y="3789040"/>
            <a:ext cx="3715680" cy="504056"/>
          </a:xfrm>
          <a:prstGeom prst="rect">
            <a:avLst/>
          </a:prstGeom>
        </p:spPr>
        <p:txBody>
          <a:bodyPr lIns="90000" tIns="46800" rIns="90000" bIns="46800" anchor="ctr" anchorCtr="0">
            <a:normAutofit/>
          </a:bodyPr>
          <a:lstStyle>
            <a:lvl1pPr marL="0" indent="0" algn="l">
              <a:spcAft>
                <a:spcPts val="0"/>
              </a:spcAft>
              <a:buNone/>
              <a:defRPr sz="2400" b="0">
                <a:solidFill>
                  <a:schemeClr val="bg2"/>
                </a:solidFill>
              </a:defRPr>
            </a:lvl1pPr>
            <a:lvl2pPr marL="0" indent="0" algn="l">
              <a:spcAft>
                <a:spcPts val="0"/>
              </a:spcAft>
              <a:buNone/>
              <a:tabLst/>
              <a:defRPr sz="1800" b="0">
                <a:solidFill>
                  <a:schemeClr val="bg2"/>
                </a:solidFill>
              </a:defRPr>
            </a:lvl2pPr>
          </a:lstStyle>
          <a:p>
            <a:pPr marL="0" marR="0" lvl="0" indent="0" algn="ctr" defTabSz="914400" rtl="0" eaLnBrk="1" fontAlgn="auto" latinLnBrk="0" hangingPunct="1">
              <a:lnSpc>
                <a:spcPct val="100000"/>
              </a:lnSpc>
              <a:spcBef>
                <a:spcPct val="20000"/>
              </a:spcBef>
              <a:spcAft>
                <a:spcPts val="0"/>
              </a:spcAft>
              <a:buClrTx/>
              <a:buSzTx/>
              <a:buFont typeface="Arial" pitchFamily="34" charset="0"/>
              <a:buNone/>
              <a:tabLst/>
              <a:defRPr/>
            </a:pPr>
            <a:r>
              <a:rPr lang="en-US" dirty="0" smtClean="0">
                <a:latin typeface="Arial" pitchFamily="34" charset="0"/>
                <a:cs typeface="Arial" pitchFamily="34" charset="0"/>
              </a:rPr>
              <a:t>Living Planet Report 2014</a:t>
            </a:r>
            <a:endParaRPr kumimoji="0" lang="ru-RU" sz="2400" b="0" i="0" u="none" strike="noStrike" kern="1200" cap="none" spc="0" normalizeH="0" baseline="0" noProof="0" dirty="0" smtClean="0">
              <a:ln>
                <a:noFill/>
              </a:ln>
              <a:solidFill>
                <a:schemeClr val="bg2"/>
              </a:solidFill>
              <a:effectLst/>
              <a:uLnTx/>
              <a:uFillTx/>
              <a:latin typeface="Arial" pitchFamily="34" charset="0"/>
              <a:ea typeface="+mn-ea"/>
              <a:cs typeface="Arial" pitchFamily="34" charset="0"/>
            </a:endParaRPr>
          </a:p>
        </p:txBody>
      </p:sp>
      <p:grpSp>
        <p:nvGrpSpPr>
          <p:cNvPr id="16" name="Group 15"/>
          <p:cNvGrpSpPr/>
          <p:nvPr/>
        </p:nvGrpSpPr>
        <p:grpSpPr>
          <a:xfrm>
            <a:off x="4788000" y="3762000"/>
            <a:ext cx="3744416" cy="2340000"/>
            <a:chOff x="4788000" y="3762000"/>
            <a:chExt cx="3744416" cy="2340000"/>
          </a:xfrm>
        </p:grpSpPr>
        <p:sp>
          <p:nvSpPr>
            <p:cNvPr id="17" name="Rectangle 4"/>
            <p:cNvSpPr>
              <a:spLocks noChangeArrowheads="1"/>
            </p:cNvSpPr>
            <p:nvPr/>
          </p:nvSpPr>
          <p:spPr bwMode="auto">
            <a:xfrm>
              <a:off x="4788000" y="3762000"/>
              <a:ext cx="3744416" cy="2340000"/>
            </a:xfrm>
            <a:prstGeom prst="rect">
              <a:avLst/>
            </a:prstGeom>
            <a:solidFill>
              <a:srgbClr val="2D591F">
                <a:alpha val="40000"/>
              </a:srgbClr>
            </a:solidFill>
            <a:ln w="9525">
              <a:noFill/>
              <a:miter lim="800000"/>
              <a:headEnd/>
              <a:tailEnd/>
            </a:ln>
            <a:effectLst>
              <a:outerShdw dist="23000" dir="5400000" rotWithShape="0">
                <a:srgbClr val="808080">
                  <a:alpha val="34998"/>
                </a:srgbClr>
              </a:outerShdw>
            </a:effectLst>
          </p:spPr>
          <p:txBody>
            <a:bodyPr anchor="ctr"/>
            <a:lstStyle/>
            <a:p>
              <a:pPr algn="ctr" fontAlgn="auto">
                <a:spcBef>
                  <a:spcPts val="0"/>
                </a:spcBef>
                <a:spcAft>
                  <a:spcPts val="0"/>
                </a:spcAft>
                <a:defRPr/>
              </a:pPr>
              <a:endParaRPr lang="en-US">
                <a:solidFill>
                  <a:schemeClr val="lt1"/>
                </a:solidFill>
                <a:latin typeface="+mn-lt"/>
                <a:ea typeface="+mn-ea"/>
              </a:endParaRPr>
            </a:p>
          </p:txBody>
        </p:sp>
        <p:cxnSp>
          <p:nvCxnSpPr>
            <p:cNvPr id="18" name="Straight Connector 10"/>
            <p:cNvCxnSpPr/>
            <p:nvPr/>
          </p:nvCxnSpPr>
          <p:spPr>
            <a:xfrm>
              <a:off x="4788000" y="4294427"/>
              <a:ext cx="3744416" cy="1330"/>
            </a:xfrm>
            <a:prstGeom prst="line">
              <a:avLst/>
            </a:prstGeom>
            <a:ln w="12700">
              <a:solidFill>
                <a:srgbClr val="F3F2E9"/>
              </a:solidFill>
            </a:ln>
            <a:effectLst/>
          </p:spPr>
          <p:style>
            <a:lnRef idx="2">
              <a:schemeClr val="accent1"/>
            </a:lnRef>
            <a:fillRef idx="0">
              <a:schemeClr val="accent1"/>
            </a:fillRef>
            <a:effectRef idx="1">
              <a:schemeClr val="accent1"/>
            </a:effectRef>
            <a:fontRef idx="minor">
              <a:schemeClr val="tx1"/>
            </a:fontRef>
          </p:style>
        </p:cxnSp>
        <p:sp>
          <p:nvSpPr>
            <p:cNvPr id="19" name="Заголовок 1"/>
            <p:cNvSpPr txBox="1">
              <a:spLocks/>
            </p:cNvSpPr>
            <p:nvPr/>
          </p:nvSpPr>
          <p:spPr>
            <a:xfrm>
              <a:off x="4819020" y="4365104"/>
              <a:ext cx="3672408" cy="1728192"/>
            </a:xfrm>
            <a:prstGeom prst="rect">
              <a:avLst/>
            </a:prstGeom>
          </p:spPr>
          <p:txBody>
            <a:bodyPr lIns="90000" tIns="46800" rIns="90000" bIns="46800" anchor="ctr" anchorCtr="0">
              <a:normAutofit/>
            </a:bodyPr>
            <a:lstStyle>
              <a:lvl1pPr>
                <a:lnSpc>
                  <a:spcPct val="90000"/>
                </a:lnSpc>
                <a:defRPr sz="3200">
                  <a:solidFill>
                    <a:schemeClr val="bg2"/>
                  </a:solidFill>
                </a:defRPr>
              </a:lvl1pPr>
            </a:lstStyle>
            <a:p>
              <a:pPr marL="0" marR="0" lvl="0" indent="0" defTabSz="914400" rtl="0" eaLnBrk="1" fontAlgn="auto" latinLnBrk="0" hangingPunct="1">
                <a:lnSpc>
                  <a:spcPct val="90000"/>
                </a:lnSpc>
                <a:spcBef>
                  <a:spcPct val="0"/>
                </a:spcBef>
                <a:spcAft>
                  <a:spcPts val="2400"/>
                </a:spcAft>
                <a:buClrTx/>
                <a:buSzTx/>
                <a:buFontTx/>
                <a:buNone/>
                <a:tabLst/>
                <a:defRPr/>
              </a:pPr>
              <a:r>
                <a:rPr kumimoji="0" lang="en-US" sz="2400" b="0" i="0" u="none" strike="noStrike" kern="1200" cap="none" spc="0" normalizeH="0" baseline="0" noProof="0" dirty="0" err="1" smtClean="0">
                  <a:ln>
                    <a:noFill/>
                  </a:ln>
                  <a:solidFill>
                    <a:schemeClr val="bg2"/>
                  </a:solidFill>
                  <a:effectLst/>
                  <a:uLnTx/>
                  <a:uFillTx/>
                  <a:latin typeface="Arial" pitchFamily="34" charset="0"/>
                  <a:ea typeface="+mj-ea"/>
                  <a:cs typeface="Arial" pitchFamily="34" charset="0"/>
                </a:rPr>
                <a:t>Kapitel</a:t>
              </a:r>
              <a:r>
                <a:rPr kumimoji="0" lang="en-US" sz="2400" b="0" i="0" u="none" strike="noStrike" kern="1200" cap="none" spc="0" normalizeH="0" baseline="0" noProof="0" dirty="0" smtClean="0">
                  <a:ln>
                    <a:noFill/>
                  </a:ln>
                  <a:solidFill>
                    <a:schemeClr val="bg2"/>
                  </a:solidFill>
                  <a:effectLst/>
                  <a:uLnTx/>
                  <a:uFillTx/>
                  <a:latin typeface="Arial" pitchFamily="34" charset="0"/>
                  <a:ea typeface="+mj-ea"/>
                  <a:cs typeface="Arial" pitchFamily="34" charset="0"/>
                </a:rPr>
                <a:t> 1</a:t>
              </a:r>
            </a:p>
            <a:p>
              <a:pPr marL="0" marR="0" lvl="0" indent="0" defTabSz="914400" rtl="0" eaLnBrk="1" fontAlgn="auto" latinLnBrk="0" hangingPunct="1">
                <a:lnSpc>
                  <a:spcPct val="90000"/>
                </a:lnSpc>
                <a:spcBef>
                  <a:spcPct val="0"/>
                </a:spcBef>
                <a:spcAft>
                  <a:spcPts val="0"/>
                </a:spcAft>
                <a:buClrTx/>
                <a:buSzTx/>
                <a:buFontTx/>
                <a:buNone/>
                <a:tabLst/>
                <a:defRPr/>
              </a:pPr>
              <a:r>
                <a:rPr lang="en-US" b="1" noProof="0" dirty="0" err="1" smtClean="0">
                  <a:latin typeface="Arial" pitchFamily="34" charset="0"/>
                  <a:ea typeface="+mj-ea"/>
                  <a:cs typeface="Arial" pitchFamily="34" charset="0"/>
                </a:rPr>
                <a:t>Planetens</a:t>
              </a:r>
              <a:r>
                <a:rPr lang="en-US" b="1" noProof="0" dirty="0" smtClean="0">
                  <a:latin typeface="Arial" pitchFamily="34" charset="0"/>
                  <a:ea typeface="+mj-ea"/>
                  <a:cs typeface="Arial" pitchFamily="34" charset="0"/>
                </a:rPr>
                <a:t> </a:t>
              </a:r>
              <a:r>
                <a:rPr lang="en-US" b="1" noProof="0" dirty="0" err="1" smtClean="0">
                  <a:latin typeface="Arial" pitchFamily="34" charset="0"/>
                  <a:ea typeface="+mj-ea"/>
                  <a:cs typeface="Arial" pitchFamily="34" charset="0"/>
                </a:rPr>
                <a:t>tillstånd</a:t>
              </a:r>
              <a:endParaRPr kumimoji="0" lang="ru-RU" sz="3200" b="1" i="0" u="none" strike="noStrike" kern="1200" cap="none" spc="0" normalizeH="0" baseline="0" noProof="0" dirty="0" smtClean="0">
                <a:ln>
                  <a:noFill/>
                </a:ln>
                <a:solidFill>
                  <a:schemeClr val="bg2"/>
                </a:solidFill>
                <a:effectLst/>
                <a:uLnTx/>
                <a:uFillTx/>
                <a:latin typeface="Arial" pitchFamily="34" charset="0"/>
                <a:ea typeface="+mj-ea"/>
                <a:cs typeface="Arial" pitchFamily="34" charset="0"/>
              </a:endParaRPr>
            </a:p>
          </p:txBody>
        </p:sp>
        <p:sp>
          <p:nvSpPr>
            <p:cNvPr id="20" name="Текст 17"/>
            <p:cNvSpPr txBox="1">
              <a:spLocks/>
            </p:cNvSpPr>
            <p:nvPr/>
          </p:nvSpPr>
          <p:spPr>
            <a:xfrm>
              <a:off x="4816736" y="3789040"/>
              <a:ext cx="3715680" cy="504056"/>
            </a:xfrm>
            <a:prstGeom prst="rect">
              <a:avLst/>
            </a:prstGeom>
          </p:spPr>
          <p:txBody>
            <a:bodyPr lIns="90000" tIns="46800" rIns="90000" bIns="46800" anchor="ctr" anchorCtr="0">
              <a:normAutofit/>
            </a:bodyPr>
            <a:lstStyle>
              <a:lvl1pPr marL="0" indent="0" algn="l">
                <a:spcAft>
                  <a:spcPts val="0"/>
                </a:spcAft>
                <a:buNone/>
                <a:defRPr sz="2400" b="0">
                  <a:solidFill>
                    <a:schemeClr val="bg2"/>
                  </a:solidFill>
                </a:defRPr>
              </a:lvl1pPr>
              <a:lvl2pPr marL="0" indent="0" algn="l">
                <a:spcAft>
                  <a:spcPts val="0"/>
                </a:spcAft>
                <a:buNone/>
                <a:tabLst/>
                <a:defRPr sz="1800" b="0">
                  <a:solidFill>
                    <a:schemeClr val="bg2"/>
                  </a:solidFill>
                </a:defRPr>
              </a:lvl2pPr>
            </a:lstStyle>
            <a:p>
              <a:pPr marL="0" marR="0" lvl="0" indent="0" algn="ctr" defTabSz="914400" rtl="0" eaLnBrk="1" fontAlgn="auto" latinLnBrk="0" hangingPunct="1">
                <a:lnSpc>
                  <a:spcPct val="100000"/>
                </a:lnSpc>
                <a:spcBef>
                  <a:spcPct val="20000"/>
                </a:spcBef>
                <a:spcAft>
                  <a:spcPts val="0"/>
                </a:spcAft>
                <a:buClrTx/>
                <a:buSzTx/>
                <a:buFont typeface="Arial" pitchFamily="34" charset="0"/>
                <a:buNone/>
                <a:tabLst/>
                <a:defRPr/>
              </a:pPr>
              <a:r>
                <a:rPr lang="en-US" dirty="0" smtClean="0">
                  <a:latin typeface="Arial" pitchFamily="34" charset="0"/>
                  <a:cs typeface="Arial" pitchFamily="34" charset="0"/>
                </a:rPr>
                <a:t>Living Planet Report 2014</a:t>
              </a:r>
              <a:endParaRPr kumimoji="0" lang="ru-RU" sz="2400" b="0" i="0" u="none" strike="noStrike" kern="1200" cap="none" spc="0" normalizeH="0" baseline="0" noProof="0" dirty="0" smtClean="0">
                <a:ln>
                  <a:noFill/>
                </a:ln>
                <a:solidFill>
                  <a:schemeClr val="bg2"/>
                </a:solidFill>
                <a:effectLst/>
                <a:uLnTx/>
                <a:uFillTx/>
                <a:latin typeface="Arial" pitchFamily="34" charset="0"/>
                <a:ea typeface="+mn-ea"/>
                <a:cs typeface="Arial" pitchFamily="34" charset="0"/>
              </a:endParaRPr>
            </a:p>
          </p:txBody>
        </p:sp>
      </p:grpSp>
      <p:pic>
        <p:nvPicPr>
          <p:cNvPr id="22" name="Picture Placeholder 21" descr="SCR_325129.jpg"/>
          <p:cNvPicPr>
            <a:picLocks noGrp="1" noChangeAspect="1"/>
          </p:cNvPicPr>
          <p:nvPr>
            <p:ph type="pic" sz="quarter" idx="15"/>
          </p:nvPr>
        </p:nvPicPr>
        <p:blipFill rotWithShape="1">
          <a:blip r:embed="rId3" cstate="email"/>
          <a:srcRect l="2940" r="4010"/>
          <a:stretch/>
        </p:blipFill>
        <p:spPr>
          <a:xfrm>
            <a:off x="819374" y="197037"/>
            <a:ext cx="8136000" cy="6505200"/>
          </a:xfrm>
          <a:prstGeom prst="rect">
            <a:avLst/>
          </a:prstGeom>
        </p:spPr>
      </p:pic>
      <p:sp>
        <p:nvSpPr>
          <p:cNvPr id="23" name="Заголовок 1"/>
          <p:cNvSpPr txBox="1">
            <a:spLocks/>
          </p:cNvSpPr>
          <p:nvPr/>
        </p:nvSpPr>
        <p:spPr>
          <a:xfrm>
            <a:off x="4971420" y="4517504"/>
            <a:ext cx="3672408" cy="1728192"/>
          </a:xfrm>
          <a:prstGeom prst="rect">
            <a:avLst/>
          </a:prstGeom>
        </p:spPr>
        <p:txBody>
          <a:bodyPr lIns="90000" tIns="46800" rIns="90000" bIns="46800" anchor="ctr" anchorCtr="0">
            <a:normAutofit/>
          </a:bodyPr>
          <a:lstStyle>
            <a:lvl1pPr>
              <a:lnSpc>
                <a:spcPct val="90000"/>
              </a:lnSpc>
              <a:defRPr sz="3200">
                <a:solidFill>
                  <a:schemeClr val="bg2"/>
                </a:solidFill>
              </a:defRPr>
            </a:lvl1pPr>
          </a:lstStyle>
          <a:p>
            <a:pPr marL="0" marR="0" lvl="0" indent="0" defTabSz="914400" rtl="0" eaLnBrk="1" fontAlgn="auto" latinLnBrk="0" hangingPunct="1">
              <a:lnSpc>
                <a:spcPct val="90000"/>
              </a:lnSpc>
              <a:spcBef>
                <a:spcPct val="0"/>
              </a:spcBef>
              <a:spcAft>
                <a:spcPts val="2400"/>
              </a:spcAft>
              <a:buClrTx/>
              <a:buSzTx/>
              <a:buFontTx/>
              <a:buNone/>
              <a:tabLst/>
              <a:defRPr/>
            </a:pPr>
            <a:r>
              <a:rPr kumimoji="0" lang="en-US" sz="2400" b="0" i="0" u="none" strike="noStrike" kern="1200" cap="none" spc="0" normalizeH="0" baseline="0" noProof="0" dirty="0" err="1" smtClean="0">
                <a:ln>
                  <a:noFill/>
                </a:ln>
                <a:solidFill>
                  <a:schemeClr val="bg2"/>
                </a:solidFill>
                <a:effectLst/>
                <a:uLnTx/>
                <a:uFillTx/>
                <a:latin typeface="Arial" pitchFamily="34" charset="0"/>
                <a:ea typeface="+mj-ea"/>
                <a:cs typeface="Arial" pitchFamily="34" charset="0"/>
              </a:rPr>
              <a:t>Kapitel</a:t>
            </a:r>
            <a:r>
              <a:rPr kumimoji="0" lang="en-US" sz="2400" b="0" i="0" u="none" strike="noStrike" kern="1200" cap="none" spc="0" normalizeH="0" baseline="0" noProof="0" dirty="0" smtClean="0">
                <a:ln>
                  <a:noFill/>
                </a:ln>
                <a:solidFill>
                  <a:schemeClr val="bg2"/>
                </a:solidFill>
                <a:effectLst/>
                <a:uLnTx/>
                <a:uFillTx/>
                <a:latin typeface="Arial" pitchFamily="34" charset="0"/>
                <a:ea typeface="+mj-ea"/>
                <a:cs typeface="Arial" pitchFamily="34" charset="0"/>
              </a:rPr>
              <a:t> 3</a:t>
            </a:r>
          </a:p>
          <a:p>
            <a:pPr marL="0" marR="0" lvl="0" indent="0" defTabSz="914400" rtl="0" eaLnBrk="1" fontAlgn="auto" latinLnBrk="0" hangingPunct="1">
              <a:lnSpc>
                <a:spcPct val="90000"/>
              </a:lnSpc>
              <a:spcBef>
                <a:spcPct val="0"/>
              </a:spcBef>
              <a:spcAft>
                <a:spcPts val="0"/>
              </a:spcAft>
              <a:buClrTx/>
              <a:buSzTx/>
              <a:buFontTx/>
              <a:buNone/>
              <a:tabLst/>
              <a:defRPr/>
            </a:pPr>
            <a:r>
              <a:rPr lang="en-US" b="1" dirty="0" err="1" smtClean="0">
                <a:latin typeface="Arial" pitchFamily="34" charset="0"/>
                <a:ea typeface="+mj-ea"/>
                <a:cs typeface="Arial" pitchFamily="34" charset="0"/>
              </a:rPr>
              <a:t>Varför</a:t>
            </a:r>
            <a:r>
              <a:rPr lang="en-US" b="1" dirty="0" smtClean="0">
                <a:latin typeface="Arial" pitchFamily="34" charset="0"/>
                <a:ea typeface="+mj-ea"/>
                <a:cs typeface="Arial" pitchFamily="34" charset="0"/>
              </a:rPr>
              <a:t> </a:t>
            </a:r>
            <a:r>
              <a:rPr lang="en-US" b="1" dirty="0" err="1" smtClean="0">
                <a:latin typeface="Arial" pitchFamily="34" charset="0"/>
                <a:ea typeface="+mj-ea"/>
                <a:cs typeface="Arial" pitchFamily="34" charset="0"/>
              </a:rPr>
              <a:t>bry</a:t>
            </a:r>
            <a:r>
              <a:rPr lang="en-US" b="1" dirty="0" smtClean="0">
                <a:latin typeface="Arial" pitchFamily="34" charset="0"/>
                <a:ea typeface="+mj-ea"/>
                <a:cs typeface="Arial" pitchFamily="34" charset="0"/>
              </a:rPr>
              <a:t> sig?</a:t>
            </a:r>
            <a:endParaRPr kumimoji="0" lang="ru-RU" sz="3200" b="1" i="0" u="none" strike="noStrike" kern="1200" cap="none" spc="0" normalizeH="0" baseline="0" noProof="0" dirty="0" smtClean="0">
              <a:ln>
                <a:noFill/>
              </a:ln>
              <a:solidFill>
                <a:schemeClr val="bg2"/>
              </a:solidFill>
              <a:effectLst/>
              <a:uLnTx/>
              <a:uFillTx/>
              <a:latin typeface="Arial" pitchFamily="34" charset="0"/>
              <a:ea typeface="+mj-ea"/>
              <a:cs typeface="Arial" pitchFamily="34" charset="0"/>
            </a:endParaRPr>
          </a:p>
        </p:txBody>
      </p:sp>
      <p:sp>
        <p:nvSpPr>
          <p:cNvPr id="24" name="Текст 17"/>
          <p:cNvSpPr txBox="1">
            <a:spLocks/>
          </p:cNvSpPr>
          <p:nvPr/>
        </p:nvSpPr>
        <p:spPr>
          <a:xfrm>
            <a:off x="4969136" y="3941440"/>
            <a:ext cx="3715680" cy="504056"/>
          </a:xfrm>
          <a:prstGeom prst="rect">
            <a:avLst/>
          </a:prstGeom>
        </p:spPr>
        <p:txBody>
          <a:bodyPr lIns="90000" tIns="46800" rIns="90000" bIns="46800" anchor="ctr" anchorCtr="0">
            <a:normAutofit/>
          </a:bodyPr>
          <a:lstStyle>
            <a:lvl1pPr marL="0" indent="0" algn="l">
              <a:spcAft>
                <a:spcPts val="0"/>
              </a:spcAft>
              <a:buNone/>
              <a:defRPr sz="2400" b="0">
                <a:solidFill>
                  <a:schemeClr val="bg2"/>
                </a:solidFill>
              </a:defRPr>
            </a:lvl1pPr>
            <a:lvl2pPr marL="0" indent="0" algn="l">
              <a:spcAft>
                <a:spcPts val="0"/>
              </a:spcAft>
              <a:buNone/>
              <a:tabLst/>
              <a:defRPr sz="1800" b="0">
                <a:solidFill>
                  <a:schemeClr val="bg2"/>
                </a:solidFill>
              </a:defRPr>
            </a:lvl2pPr>
          </a:lstStyle>
          <a:p>
            <a:pPr marL="0" marR="0" lvl="0" indent="0" algn="ctr" defTabSz="914400" rtl="0" eaLnBrk="1" fontAlgn="auto" latinLnBrk="0" hangingPunct="1">
              <a:lnSpc>
                <a:spcPct val="100000"/>
              </a:lnSpc>
              <a:spcBef>
                <a:spcPct val="20000"/>
              </a:spcBef>
              <a:spcAft>
                <a:spcPts val="0"/>
              </a:spcAft>
              <a:buClrTx/>
              <a:buSzTx/>
              <a:buFont typeface="Arial" pitchFamily="34" charset="0"/>
              <a:buNone/>
              <a:tabLst/>
              <a:defRPr/>
            </a:pPr>
            <a:r>
              <a:rPr lang="en-US" dirty="0" smtClean="0">
                <a:latin typeface="Arial" pitchFamily="34" charset="0"/>
                <a:cs typeface="Arial" pitchFamily="34" charset="0"/>
              </a:rPr>
              <a:t>Living Planet Report 2014</a:t>
            </a:r>
            <a:endParaRPr kumimoji="0" lang="ru-RU" sz="2400" b="0" i="0" u="none" strike="noStrike" kern="1200" cap="none" spc="0" normalizeH="0" baseline="0" noProof="0" dirty="0" smtClean="0">
              <a:ln>
                <a:noFill/>
              </a:ln>
              <a:solidFill>
                <a:schemeClr val="bg2"/>
              </a:solidFill>
              <a:effectLst/>
              <a:uLnTx/>
              <a:uFillTx/>
              <a:latin typeface="Arial" pitchFamily="34" charset="0"/>
              <a:ea typeface="+mn-ea"/>
              <a:cs typeface="Arial" pitchFamily="34" charset="0"/>
            </a:endParaRPr>
          </a:p>
        </p:txBody>
      </p:sp>
      <p:grpSp>
        <p:nvGrpSpPr>
          <p:cNvPr id="25" name="Group 24"/>
          <p:cNvGrpSpPr/>
          <p:nvPr/>
        </p:nvGrpSpPr>
        <p:grpSpPr>
          <a:xfrm>
            <a:off x="4940400" y="3914400"/>
            <a:ext cx="3744416" cy="2340000"/>
            <a:chOff x="4788000" y="3762000"/>
            <a:chExt cx="3744416" cy="2340000"/>
          </a:xfrm>
        </p:grpSpPr>
        <p:sp>
          <p:nvSpPr>
            <p:cNvPr id="26" name="Rectangle 4"/>
            <p:cNvSpPr>
              <a:spLocks noChangeArrowheads="1"/>
            </p:cNvSpPr>
            <p:nvPr/>
          </p:nvSpPr>
          <p:spPr bwMode="auto">
            <a:xfrm>
              <a:off x="4788000" y="3762000"/>
              <a:ext cx="3744416" cy="2340000"/>
            </a:xfrm>
            <a:prstGeom prst="rect">
              <a:avLst/>
            </a:prstGeom>
            <a:solidFill>
              <a:srgbClr val="2D591F">
                <a:alpha val="40000"/>
              </a:srgbClr>
            </a:solidFill>
            <a:ln w="9525">
              <a:noFill/>
              <a:miter lim="800000"/>
              <a:headEnd/>
              <a:tailEnd/>
            </a:ln>
            <a:effectLst>
              <a:outerShdw dist="23000" dir="5400000" rotWithShape="0">
                <a:srgbClr val="808080">
                  <a:alpha val="34998"/>
                </a:srgbClr>
              </a:outerShdw>
            </a:effectLst>
          </p:spPr>
          <p:txBody>
            <a:bodyPr anchor="ctr"/>
            <a:lstStyle/>
            <a:p>
              <a:pPr algn="ctr" fontAlgn="auto">
                <a:spcBef>
                  <a:spcPts val="0"/>
                </a:spcBef>
                <a:spcAft>
                  <a:spcPts val="0"/>
                </a:spcAft>
                <a:defRPr/>
              </a:pPr>
              <a:endParaRPr lang="en-US">
                <a:solidFill>
                  <a:schemeClr val="lt1"/>
                </a:solidFill>
                <a:latin typeface="+mn-lt"/>
                <a:ea typeface="+mn-ea"/>
              </a:endParaRPr>
            </a:p>
          </p:txBody>
        </p:sp>
        <p:cxnSp>
          <p:nvCxnSpPr>
            <p:cNvPr id="27" name="Straight Connector 10"/>
            <p:cNvCxnSpPr/>
            <p:nvPr/>
          </p:nvCxnSpPr>
          <p:spPr>
            <a:xfrm>
              <a:off x="4788000" y="4294427"/>
              <a:ext cx="3744416" cy="1330"/>
            </a:xfrm>
            <a:prstGeom prst="line">
              <a:avLst/>
            </a:prstGeom>
            <a:ln w="12700">
              <a:solidFill>
                <a:srgbClr val="F3F2E9"/>
              </a:solidFill>
            </a:ln>
            <a:effectLst/>
          </p:spPr>
          <p:style>
            <a:lnRef idx="2">
              <a:schemeClr val="accent1"/>
            </a:lnRef>
            <a:fillRef idx="0">
              <a:schemeClr val="accent1"/>
            </a:fillRef>
            <a:effectRef idx="1">
              <a:schemeClr val="accent1"/>
            </a:effectRef>
            <a:fontRef idx="minor">
              <a:schemeClr val="tx1"/>
            </a:fontRef>
          </p:style>
        </p:cxnSp>
        <p:sp>
          <p:nvSpPr>
            <p:cNvPr id="28" name="Заголовок 1"/>
            <p:cNvSpPr txBox="1">
              <a:spLocks/>
            </p:cNvSpPr>
            <p:nvPr/>
          </p:nvSpPr>
          <p:spPr>
            <a:xfrm>
              <a:off x="4819020" y="4365104"/>
              <a:ext cx="3672408" cy="1728192"/>
            </a:xfrm>
            <a:prstGeom prst="rect">
              <a:avLst/>
            </a:prstGeom>
          </p:spPr>
          <p:txBody>
            <a:bodyPr lIns="90000" tIns="46800" rIns="90000" bIns="46800" anchor="ctr" anchorCtr="0">
              <a:normAutofit/>
            </a:bodyPr>
            <a:lstStyle>
              <a:lvl1pPr>
                <a:lnSpc>
                  <a:spcPct val="90000"/>
                </a:lnSpc>
                <a:defRPr sz="3200">
                  <a:solidFill>
                    <a:schemeClr val="bg2"/>
                  </a:solidFill>
                </a:defRPr>
              </a:lvl1pPr>
            </a:lstStyle>
            <a:p>
              <a:pPr marL="0" marR="0" lvl="0" indent="0" defTabSz="914400" rtl="0" eaLnBrk="1" fontAlgn="auto" latinLnBrk="0" hangingPunct="1">
                <a:lnSpc>
                  <a:spcPct val="90000"/>
                </a:lnSpc>
                <a:spcBef>
                  <a:spcPct val="0"/>
                </a:spcBef>
                <a:spcAft>
                  <a:spcPts val="2400"/>
                </a:spcAft>
                <a:buClrTx/>
                <a:buSzTx/>
                <a:buFontTx/>
                <a:buNone/>
                <a:tabLst/>
                <a:defRPr/>
              </a:pPr>
              <a:r>
                <a:rPr kumimoji="0" lang="en-US" sz="2400" b="0" i="0" u="none" strike="noStrike" kern="1200" cap="none" spc="0" normalizeH="0" baseline="0" noProof="0" dirty="0" err="1" smtClean="0">
                  <a:ln>
                    <a:noFill/>
                  </a:ln>
                  <a:solidFill>
                    <a:schemeClr val="bg2"/>
                  </a:solidFill>
                  <a:effectLst/>
                  <a:uLnTx/>
                  <a:uFillTx/>
                  <a:latin typeface="Arial" pitchFamily="34" charset="0"/>
                  <a:ea typeface="+mj-ea"/>
                  <a:cs typeface="Arial" pitchFamily="34" charset="0"/>
                </a:rPr>
                <a:t>Kapitel</a:t>
              </a:r>
              <a:r>
                <a:rPr kumimoji="0" lang="en-US" sz="2400" b="0" i="0" u="none" strike="noStrike" kern="1200" cap="none" spc="0" normalizeH="0" baseline="0" noProof="0" dirty="0" smtClean="0">
                  <a:ln>
                    <a:noFill/>
                  </a:ln>
                  <a:solidFill>
                    <a:schemeClr val="bg2"/>
                  </a:solidFill>
                  <a:effectLst/>
                  <a:uLnTx/>
                  <a:uFillTx/>
                  <a:latin typeface="Arial" pitchFamily="34" charset="0"/>
                  <a:ea typeface="+mj-ea"/>
                  <a:cs typeface="Arial" pitchFamily="34" charset="0"/>
                </a:rPr>
                <a:t> 3</a:t>
              </a:r>
            </a:p>
            <a:p>
              <a:pPr marL="0" marR="0" lvl="0" indent="0" defTabSz="914400" rtl="0" eaLnBrk="1" fontAlgn="auto" latinLnBrk="0" hangingPunct="1">
                <a:lnSpc>
                  <a:spcPct val="90000"/>
                </a:lnSpc>
                <a:spcBef>
                  <a:spcPct val="0"/>
                </a:spcBef>
                <a:spcAft>
                  <a:spcPts val="0"/>
                </a:spcAft>
                <a:buClrTx/>
                <a:buSzTx/>
                <a:buFontTx/>
                <a:buNone/>
                <a:tabLst/>
                <a:defRPr/>
              </a:pPr>
              <a:r>
                <a:rPr lang="en-US" b="1" dirty="0" err="1" smtClean="0">
                  <a:latin typeface="Arial" pitchFamily="34" charset="0"/>
                  <a:ea typeface="+mj-ea"/>
                  <a:cs typeface="Arial" pitchFamily="34" charset="0"/>
                </a:rPr>
                <a:t>Varför</a:t>
              </a:r>
              <a:r>
                <a:rPr lang="en-US" b="1" dirty="0" smtClean="0">
                  <a:latin typeface="Arial" pitchFamily="34" charset="0"/>
                  <a:ea typeface="+mj-ea"/>
                  <a:cs typeface="Arial" pitchFamily="34" charset="0"/>
                </a:rPr>
                <a:t> </a:t>
              </a:r>
              <a:r>
                <a:rPr lang="en-US" b="1" dirty="0" err="1" smtClean="0">
                  <a:latin typeface="Arial" pitchFamily="34" charset="0"/>
                  <a:ea typeface="+mj-ea"/>
                  <a:cs typeface="Arial" pitchFamily="34" charset="0"/>
                </a:rPr>
                <a:t>bry</a:t>
              </a:r>
              <a:r>
                <a:rPr lang="en-US" b="1" dirty="0" smtClean="0">
                  <a:latin typeface="Arial" pitchFamily="34" charset="0"/>
                  <a:ea typeface="+mj-ea"/>
                  <a:cs typeface="Arial" pitchFamily="34" charset="0"/>
                </a:rPr>
                <a:t> sig?</a:t>
              </a:r>
              <a:endParaRPr kumimoji="0" lang="ru-RU" sz="3200" b="1" i="0" u="none" strike="noStrike" kern="1200" cap="none" spc="0" normalizeH="0" baseline="0" noProof="0" dirty="0" smtClean="0">
                <a:ln>
                  <a:noFill/>
                </a:ln>
                <a:solidFill>
                  <a:schemeClr val="bg2"/>
                </a:solidFill>
                <a:effectLst/>
                <a:uLnTx/>
                <a:uFillTx/>
                <a:latin typeface="Arial" pitchFamily="34" charset="0"/>
                <a:ea typeface="+mj-ea"/>
                <a:cs typeface="Arial" pitchFamily="34" charset="0"/>
              </a:endParaRPr>
            </a:p>
          </p:txBody>
        </p:sp>
        <p:sp>
          <p:nvSpPr>
            <p:cNvPr id="29" name="Текст 17"/>
            <p:cNvSpPr txBox="1">
              <a:spLocks/>
            </p:cNvSpPr>
            <p:nvPr/>
          </p:nvSpPr>
          <p:spPr>
            <a:xfrm>
              <a:off x="4816736" y="3789040"/>
              <a:ext cx="3715680" cy="504056"/>
            </a:xfrm>
            <a:prstGeom prst="rect">
              <a:avLst/>
            </a:prstGeom>
          </p:spPr>
          <p:txBody>
            <a:bodyPr lIns="90000" tIns="46800" rIns="90000" bIns="46800" anchor="ctr" anchorCtr="0">
              <a:normAutofit/>
            </a:bodyPr>
            <a:lstStyle>
              <a:lvl1pPr marL="0" indent="0" algn="l">
                <a:spcAft>
                  <a:spcPts val="0"/>
                </a:spcAft>
                <a:buNone/>
                <a:defRPr sz="2400" b="0">
                  <a:solidFill>
                    <a:schemeClr val="bg2"/>
                  </a:solidFill>
                </a:defRPr>
              </a:lvl1pPr>
              <a:lvl2pPr marL="0" indent="0" algn="l">
                <a:spcAft>
                  <a:spcPts val="0"/>
                </a:spcAft>
                <a:buNone/>
                <a:tabLst/>
                <a:defRPr sz="1800" b="0">
                  <a:solidFill>
                    <a:schemeClr val="bg2"/>
                  </a:solidFill>
                </a:defRPr>
              </a:lvl2pPr>
            </a:lstStyle>
            <a:p>
              <a:pPr marL="0" marR="0" lvl="0" indent="0" algn="ctr" defTabSz="914400" rtl="0" eaLnBrk="1" fontAlgn="auto" latinLnBrk="0" hangingPunct="1">
                <a:lnSpc>
                  <a:spcPct val="100000"/>
                </a:lnSpc>
                <a:spcBef>
                  <a:spcPct val="20000"/>
                </a:spcBef>
                <a:spcAft>
                  <a:spcPts val="0"/>
                </a:spcAft>
                <a:buClrTx/>
                <a:buSzTx/>
                <a:buFont typeface="Arial" pitchFamily="34" charset="0"/>
                <a:buNone/>
                <a:tabLst/>
                <a:defRPr/>
              </a:pPr>
              <a:r>
                <a:rPr lang="en-US" dirty="0" smtClean="0">
                  <a:latin typeface="Arial" pitchFamily="34" charset="0"/>
                  <a:cs typeface="Arial" pitchFamily="34" charset="0"/>
                </a:rPr>
                <a:t>Living Planet Report 2014</a:t>
              </a:r>
              <a:endParaRPr kumimoji="0" lang="ru-RU" sz="2400" b="0" i="0" u="none" strike="noStrike" kern="1200" cap="none" spc="0" normalizeH="0" baseline="0" noProof="0" dirty="0" smtClean="0">
                <a:ln>
                  <a:noFill/>
                </a:ln>
                <a:solidFill>
                  <a:schemeClr val="bg2"/>
                </a:solidFill>
                <a:effectLst/>
                <a:uLnTx/>
                <a:uFillTx/>
                <a:latin typeface="Arial" pitchFamily="34" charset="0"/>
                <a:ea typeface="+mn-ea"/>
                <a:cs typeface="Arial" pitchFamily="34" charset="0"/>
              </a:endParaRPr>
            </a:p>
          </p:txBody>
        </p:sp>
      </p:grpSp>
    </p:spTree>
    <p:extLst>
      <p:ext uri="{BB962C8B-B14F-4D97-AF65-F5344CB8AC3E}">
        <p14:creationId xmlns:p14="http://schemas.microsoft.com/office/powerpoint/2010/main" val="2046570003"/>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3"/>
          </p:nvPr>
        </p:nvSpPr>
        <p:spPr>
          <a:xfrm>
            <a:off x="827584" y="519706"/>
            <a:ext cx="8064896" cy="461022"/>
          </a:xfrm>
        </p:spPr>
        <p:txBody>
          <a:bodyPr/>
          <a:lstStyle/>
          <a:p>
            <a:r>
              <a:rPr lang="en-GB" dirty="0" err="1" smtClean="0"/>
              <a:t>Allt</a:t>
            </a:r>
            <a:r>
              <a:rPr lang="en-GB" dirty="0" smtClean="0"/>
              <a:t> </a:t>
            </a:r>
            <a:r>
              <a:rPr lang="en-GB" dirty="0" err="1" smtClean="0"/>
              <a:t>hänger</a:t>
            </a:r>
            <a:r>
              <a:rPr lang="en-GB" dirty="0" smtClean="0"/>
              <a:t> </a:t>
            </a:r>
            <a:r>
              <a:rPr lang="en-GB" dirty="0" err="1" smtClean="0"/>
              <a:t>samman</a:t>
            </a:r>
            <a:endParaRPr lang="en-GB" dirty="0"/>
          </a:p>
        </p:txBody>
      </p:sp>
      <p:pic>
        <p:nvPicPr>
          <p:cNvPr id="6" name="Picture Placeholder 5"/>
          <p:cNvPicPr>
            <a:picLocks noGrp="1" noChangeAspect="1"/>
          </p:cNvPicPr>
          <p:nvPr>
            <p:ph type="pic" sz="quarter" idx="14"/>
          </p:nvPr>
        </p:nvPicPr>
        <p:blipFill rotWithShape="1">
          <a:blip r:embed="rId3">
            <a:extLst>
              <a:ext uri="{28A0092B-C50C-407E-A947-70E740481C1C}">
                <a14:useLocalDpi xmlns:a14="http://schemas.microsoft.com/office/drawing/2010/main" val="0"/>
              </a:ext>
            </a:extLst>
          </a:blip>
          <a:srcRect r="2262"/>
          <a:stretch/>
        </p:blipFill>
        <p:spPr>
          <a:xfrm>
            <a:off x="2045473" y="1786738"/>
            <a:ext cx="5003027" cy="4509676"/>
          </a:xfrm>
        </p:spPr>
      </p:pic>
      <p:sp>
        <p:nvSpPr>
          <p:cNvPr id="5" name="Text Placeholder 4"/>
          <p:cNvSpPr>
            <a:spLocks noGrp="1"/>
          </p:cNvSpPr>
          <p:nvPr>
            <p:ph type="body" sz="quarter" idx="15"/>
          </p:nvPr>
        </p:nvSpPr>
        <p:spPr>
          <a:xfrm>
            <a:off x="827584" y="1052736"/>
            <a:ext cx="6552728" cy="461022"/>
          </a:xfrm>
        </p:spPr>
        <p:txBody>
          <a:bodyPr>
            <a:noAutofit/>
          </a:bodyPr>
          <a:lstStyle/>
          <a:p>
            <a:r>
              <a:rPr lang="en-US" dirty="0" smtClean="0">
                <a:solidFill>
                  <a:srgbClr val="007932"/>
                </a:solidFill>
              </a:rPr>
              <a:t>Mat-, vatten-, och energisäkerhet kräver friska ekosystem</a:t>
            </a:r>
            <a:endParaRPr lang="en-GB" dirty="0">
              <a:solidFill>
                <a:srgbClr val="007932"/>
              </a:solidFill>
            </a:endParaRP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r>
              <a:rPr lang="en-IE" dirty="0" err="1" smtClean="0"/>
              <a:t>Källa</a:t>
            </a:r>
            <a:r>
              <a:rPr lang="en-IE" dirty="0" smtClean="0"/>
              <a:t>: </a:t>
            </a:r>
            <a:r>
              <a:rPr lang="en-US" dirty="0" smtClean="0"/>
              <a:t>UNDESA, 2012</a:t>
            </a:r>
            <a:endParaRPr lang="en-IE" dirty="0"/>
          </a:p>
        </p:txBody>
      </p:sp>
      <p:sp>
        <p:nvSpPr>
          <p:cNvPr id="3" name="Text Placeholder 2"/>
          <p:cNvSpPr>
            <a:spLocks noGrp="1"/>
          </p:cNvSpPr>
          <p:nvPr>
            <p:ph type="body" sz="quarter" idx="13"/>
          </p:nvPr>
        </p:nvSpPr>
        <p:spPr>
          <a:xfrm>
            <a:off x="827584" y="519706"/>
            <a:ext cx="6984776" cy="461022"/>
          </a:xfrm>
        </p:spPr>
        <p:txBody>
          <a:bodyPr>
            <a:normAutofit/>
          </a:bodyPr>
          <a:lstStyle/>
          <a:p>
            <a:r>
              <a:rPr lang="fr-CH" dirty="0" err="1" smtClean="0"/>
              <a:t>Städernas</a:t>
            </a:r>
            <a:r>
              <a:rPr lang="fr-CH" dirty="0" smtClean="0"/>
              <a:t> </a:t>
            </a:r>
            <a:r>
              <a:rPr lang="fr-CH" dirty="0" err="1" smtClean="0"/>
              <a:t>utveckling</a:t>
            </a:r>
            <a:r>
              <a:rPr lang="fr-CH" dirty="0" smtClean="0"/>
              <a:t> </a:t>
            </a:r>
            <a:r>
              <a:rPr lang="fr-CH" dirty="0" err="1" smtClean="0"/>
              <a:t>avgörs</a:t>
            </a:r>
            <a:r>
              <a:rPr lang="fr-CH" dirty="0" smtClean="0"/>
              <a:t> nu</a:t>
            </a:r>
            <a:endParaRPr lang="en-GB" dirty="0"/>
          </a:p>
        </p:txBody>
      </p:sp>
      <p:sp>
        <p:nvSpPr>
          <p:cNvPr id="5" name="Text Placeholder 4"/>
          <p:cNvSpPr>
            <a:spLocks noGrp="1"/>
          </p:cNvSpPr>
          <p:nvPr>
            <p:ph type="body" sz="quarter" idx="15"/>
          </p:nvPr>
        </p:nvSpPr>
        <p:spPr>
          <a:xfrm>
            <a:off x="827584" y="1052736"/>
            <a:ext cx="6192688" cy="461022"/>
          </a:xfrm>
        </p:spPr>
        <p:txBody>
          <a:bodyPr>
            <a:normAutofit/>
          </a:bodyPr>
          <a:lstStyle/>
          <a:p>
            <a:r>
              <a:rPr lang="en-US" dirty="0" err="1" smtClean="0">
                <a:solidFill>
                  <a:srgbClr val="007932"/>
                </a:solidFill>
              </a:rPr>
              <a:t>Fördelning</a:t>
            </a:r>
            <a:r>
              <a:rPr lang="en-US" dirty="0" smtClean="0">
                <a:solidFill>
                  <a:srgbClr val="007932"/>
                </a:solidFill>
              </a:rPr>
              <a:t> </a:t>
            </a:r>
            <a:r>
              <a:rPr lang="en-US" dirty="0" err="1" smtClean="0">
                <a:solidFill>
                  <a:srgbClr val="007932"/>
                </a:solidFill>
              </a:rPr>
              <a:t>av</a:t>
            </a:r>
            <a:r>
              <a:rPr lang="en-US" dirty="0" smtClean="0">
                <a:solidFill>
                  <a:srgbClr val="007932"/>
                </a:solidFill>
              </a:rPr>
              <a:t> </a:t>
            </a:r>
            <a:r>
              <a:rPr lang="en-US" dirty="0" err="1" smtClean="0">
                <a:solidFill>
                  <a:srgbClr val="007932"/>
                </a:solidFill>
              </a:rPr>
              <a:t>världens</a:t>
            </a:r>
            <a:r>
              <a:rPr lang="en-US" dirty="0" smtClean="0">
                <a:solidFill>
                  <a:srgbClr val="007932"/>
                </a:solidFill>
              </a:rPr>
              <a:t> </a:t>
            </a:r>
            <a:r>
              <a:rPr lang="en-US" dirty="0" err="1" smtClean="0">
                <a:solidFill>
                  <a:srgbClr val="007932"/>
                </a:solidFill>
              </a:rPr>
              <a:t>urbana</a:t>
            </a:r>
            <a:r>
              <a:rPr lang="en-US" dirty="0" smtClean="0">
                <a:solidFill>
                  <a:srgbClr val="007932"/>
                </a:solidFill>
              </a:rPr>
              <a:t> </a:t>
            </a:r>
            <a:r>
              <a:rPr lang="en-US" dirty="0" err="1" smtClean="0">
                <a:solidFill>
                  <a:srgbClr val="007932"/>
                </a:solidFill>
              </a:rPr>
              <a:t>befolkning</a:t>
            </a:r>
            <a:r>
              <a:rPr lang="en-US" dirty="0" smtClean="0">
                <a:solidFill>
                  <a:srgbClr val="007932"/>
                </a:solidFill>
              </a:rPr>
              <a:t> per region</a:t>
            </a:r>
            <a:endParaRPr lang="en-GB" dirty="0">
              <a:solidFill>
                <a:srgbClr val="007932"/>
              </a:solidFill>
            </a:endParaRPr>
          </a:p>
        </p:txBody>
      </p:sp>
      <p:pic>
        <p:nvPicPr>
          <p:cNvPr id="9" name="Picture Placeholder 8"/>
          <p:cNvPicPr>
            <a:picLocks noGrp="1" noChangeAspect="1"/>
          </p:cNvPicPr>
          <p:nvPr>
            <p:ph type="pic" sz="quarter" idx="14"/>
          </p:nvPr>
        </p:nvPicPr>
        <p:blipFill rotWithShape="1">
          <a:blip r:embed="rId3">
            <a:extLst>
              <a:ext uri="{28A0092B-C50C-407E-A947-70E740481C1C}">
                <a14:useLocalDpi xmlns:a14="http://schemas.microsoft.com/office/drawing/2010/main" val="0"/>
              </a:ext>
            </a:extLst>
          </a:blip>
          <a:srcRect l="9566" r="-9570"/>
          <a:stretch/>
        </p:blipFill>
        <p:spPr>
          <a:xfrm>
            <a:off x="928662" y="1557338"/>
            <a:ext cx="8013600" cy="4535487"/>
          </a:xfrm>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normAutofit/>
          </a:bodyPr>
          <a:lstStyle/>
          <a:p>
            <a:r>
              <a:rPr lang="fr-CH" dirty="0" err="1" smtClean="0"/>
              <a:t>Städer</a:t>
            </a:r>
            <a:r>
              <a:rPr lang="fr-CH" dirty="0" smtClean="0"/>
              <a:t> kan </a:t>
            </a:r>
            <a:r>
              <a:rPr lang="fr-CH" dirty="0" err="1" smtClean="0"/>
              <a:t>bidra</a:t>
            </a:r>
            <a:r>
              <a:rPr lang="fr-CH" dirty="0" smtClean="0"/>
              <a:t> </a:t>
            </a:r>
            <a:r>
              <a:rPr lang="fr-CH" dirty="0" err="1" smtClean="0"/>
              <a:t>med</a:t>
            </a:r>
            <a:r>
              <a:rPr lang="fr-CH" dirty="0" smtClean="0"/>
              <a:t> </a:t>
            </a:r>
            <a:r>
              <a:rPr lang="fr-CH" dirty="0" err="1" smtClean="0"/>
              <a:t>lösningar</a:t>
            </a:r>
            <a:endParaRPr lang="sv-SE" b="1" dirty="0">
              <a:solidFill>
                <a:schemeClr val="tx1"/>
              </a:solidFill>
            </a:endParaRPr>
          </a:p>
          <a:p>
            <a:endParaRPr lang="sv-SE" dirty="0"/>
          </a:p>
        </p:txBody>
      </p:sp>
      <p:sp>
        <p:nvSpPr>
          <p:cNvPr id="4" name="Text Placeholder 3"/>
          <p:cNvSpPr>
            <a:spLocks noGrp="1"/>
          </p:cNvSpPr>
          <p:nvPr>
            <p:ph type="body" sz="quarter" idx="16"/>
          </p:nvPr>
        </p:nvSpPr>
        <p:spPr>
          <a:xfrm>
            <a:off x="827584" y="2133873"/>
            <a:ext cx="7921575" cy="4535487"/>
          </a:xfrm>
        </p:spPr>
        <p:txBody>
          <a:bodyPr>
            <a:normAutofit/>
          </a:bodyPr>
          <a:lstStyle/>
          <a:p>
            <a:r>
              <a:rPr lang="sv-SE" sz="2800" b="1" dirty="0" smtClean="0">
                <a:latin typeface="Arial" charset="0"/>
                <a:cs typeface="Arial" charset="0"/>
              </a:rPr>
              <a:t>Energiförsörjning</a:t>
            </a:r>
          </a:p>
          <a:p>
            <a:endParaRPr lang="sv-SE" sz="2800" b="1" dirty="0" smtClean="0">
              <a:latin typeface="Arial" charset="0"/>
              <a:cs typeface="Arial" charset="0"/>
            </a:endParaRPr>
          </a:p>
          <a:p>
            <a:r>
              <a:rPr lang="sv-SE" sz="2800" b="1" dirty="0" smtClean="0">
                <a:latin typeface="Arial" charset="0"/>
                <a:cs typeface="Arial" charset="0"/>
              </a:rPr>
              <a:t>Transporter</a:t>
            </a:r>
          </a:p>
          <a:p>
            <a:endParaRPr lang="sv-SE" sz="2800" b="1" dirty="0" smtClean="0">
              <a:latin typeface="Arial" charset="0"/>
              <a:cs typeface="Arial" charset="0"/>
            </a:endParaRPr>
          </a:p>
          <a:p>
            <a:r>
              <a:rPr lang="sv-SE" sz="2800" b="1" dirty="0" smtClean="0">
                <a:latin typeface="Arial" charset="0"/>
                <a:cs typeface="Arial" charset="0"/>
              </a:rPr>
              <a:t>Odling </a:t>
            </a:r>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646440" y="4020555"/>
            <a:ext cx="3246040" cy="2107078"/>
          </a:xfrm>
          <a:prstGeom prst="rect">
            <a:avLst/>
          </a:prstGeom>
        </p:spPr>
      </p:pic>
      <p:pic>
        <p:nvPicPr>
          <p:cNvPr id="3" name="Picture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646440" y="1762022"/>
            <a:ext cx="3246040" cy="2107079"/>
          </a:xfrm>
          <a:prstGeom prst="rect">
            <a:avLst/>
          </a:prstGeom>
        </p:spPr>
      </p:pic>
    </p:spTree>
    <p:extLst>
      <p:ext uri="{BB962C8B-B14F-4D97-AF65-F5344CB8AC3E}">
        <p14:creationId xmlns:p14="http://schemas.microsoft.com/office/powerpoint/2010/main" val="4047810670"/>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normAutofit/>
          </a:bodyPr>
          <a:lstStyle/>
          <a:p>
            <a:r>
              <a:rPr lang="fr-CH" dirty="0" smtClean="0"/>
              <a:t>WWF </a:t>
            </a:r>
            <a:r>
              <a:rPr lang="fr-CH" dirty="0" err="1" smtClean="0"/>
              <a:t>arbetar</a:t>
            </a:r>
            <a:r>
              <a:rPr lang="fr-CH" dirty="0" smtClean="0"/>
              <a:t> </a:t>
            </a:r>
            <a:r>
              <a:rPr lang="fr-CH" dirty="0" err="1" smtClean="0"/>
              <a:t>för</a:t>
            </a:r>
            <a:r>
              <a:rPr lang="fr-CH" dirty="0" smtClean="0"/>
              <a:t> </a:t>
            </a:r>
            <a:r>
              <a:rPr lang="fr-CH" dirty="0" err="1" smtClean="0"/>
              <a:t>hållbara</a:t>
            </a:r>
            <a:r>
              <a:rPr lang="fr-CH" dirty="0" smtClean="0"/>
              <a:t> </a:t>
            </a:r>
            <a:r>
              <a:rPr lang="fr-CH" dirty="0" err="1" smtClean="0"/>
              <a:t>städer</a:t>
            </a:r>
            <a:endParaRPr lang="sv-SE" b="1" dirty="0">
              <a:solidFill>
                <a:schemeClr val="tx1"/>
              </a:solidFill>
            </a:endParaRPr>
          </a:p>
          <a:p>
            <a:endParaRPr lang="sv-SE" dirty="0"/>
          </a:p>
        </p:txBody>
      </p:sp>
      <p:sp>
        <p:nvSpPr>
          <p:cNvPr id="4" name="Text Placeholder 3"/>
          <p:cNvSpPr>
            <a:spLocks noGrp="1"/>
          </p:cNvSpPr>
          <p:nvPr>
            <p:ph type="body" sz="quarter" idx="16"/>
          </p:nvPr>
        </p:nvSpPr>
        <p:spPr>
          <a:xfrm>
            <a:off x="827584" y="2132856"/>
            <a:ext cx="5912666" cy="3817103"/>
          </a:xfrm>
        </p:spPr>
        <p:txBody>
          <a:bodyPr>
            <a:normAutofit/>
          </a:bodyPr>
          <a:lstStyle/>
          <a:p>
            <a:r>
              <a:rPr lang="sv-SE" sz="2800" b="1" dirty="0" smtClean="0">
                <a:latin typeface="Arial" charset="0"/>
                <a:cs typeface="Arial" charset="0"/>
              </a:rPr>
              <a:t>Earth </a:t>
            </a:r>
            <a:r>
              <a:rPr lang="sv-SE" sz="2800" b="1" dirty="0">
                <a:latin typeface="Arial" charset="0"/>
                <a:cs typeface="Arial" charset="0"/>
              </a:rPr>
              <a:t>Hour City </a:t>
            </a:r>
            <a:r>
              <a:rPr lang="sv-SE" sz="2800" b="1" dirty="0" smtClean="0">
                <a:latin typeface="Arial" charset="0"/>
                <a:cs typeface="Arial" charset="0"/>
              </a:rPr>
              <a:t>Challenge</a:t>
            </a:r>
            <a:br>
              <a:rPr lang="sv-SE" sz="2800" b="1" dirty="0" smtClean="0">
                <a:latin typeface="Arial" charset="0"/>
                <a:cs typeface="Arial" charset="0"/>
              </a:rPr>
            </a:br>
            <a:r>
              <a:rPr lang="sv-SE" sz="1600" dirty="0" smtClean="0">
                <a:latin typeface="Arial" charset="0"/>
                <a:cs typeface="Arial" charset="0"/>
                <a:hlinkClick r:id="rId3"/>
              </a:rPr>
              <a:t>www.wwf.se/ehcc</a:t>
            </a:r>
            <a:endParaRPr lang="sv-SE" sz="1600" b="1" dirty="0" smtClean="0">
              <a:latin typeface="Arial" charset="0"/>
              <a:cs typeface="Arial" charset="0"/>
            </a:endParaRPr>
          </a:p>
          <a:p>
            <a:endParaRPr lang="sv-SE" sz="2800" b="1" dirty="0" smtClean="0">
              <a:latin typeface="Arial" charset="0"/>
              <a:cs typeface="Arial" charset="0"/>
            </a:endParaRPr>
          </a:p>
          <a:p>
            <a:r>
              <a:rPr lang="sv-SE" sz="2800" b="1" dirty="0">
                <a:latin typeface="Arial" charset="0"/>
                <a:cs typeface="Arial" charset="0"/>
              </a:rPr>
              <a:t>We Love </a:t>
            </a:r>
            <a:r>
              <a:rPr lang="sv-SE" sz="2800" b="1" dirty="0" smtClean="0">
                <a:latin typeface="Arial" charset="0"/>
                <a:cs typeface="Arial" charset="0"/>
              </a:rPr>
              <a:t>Cities</a:t>
            </a:r>
            <a:br>
              <a:rPr lang="sv-SE" sz="2800" b="1" dirty="0" smtClean="0">
                <a:latin typeface="Arial" charset="0"/>
                <a:cs typeface="Arial" charset="0"/>
              </a:rPr>
            </a:br>
            <a:r>
              <a:rPr lang="sv-SE" sz="1600" dirty="0" smtClean="0">
                <a:latin typeface="Arial" charset="0"/>
                <a:cs typeface="Arial" charset="0"/>
                <a:hlinkClick r:id="rId4"/>
              </a:rPr>
              <a:t>www.welovecities.org</a:t>
            </a:r>
            <a:endParaRPr lang="sv-SE" sz="1600" dirty="0">
              <a:latin typeface="Arial" charset="0"/>
              <a:cs typeface="Arial" charset="0"/>
            </a:endParaRPr>
          </a:p>
          <a:p>
            <a:pPr marL="0" indent="0">
              <a:buNone/>
            </a:pPr>
            <a:endParaRPr lang="sv-SE" sz="2800" b="1" dirty="0" smtClean="0">
              <a:latin typeface="Arial" charset="0"/>
              <a:cs typeface="Arial" charset="0"/>
            </a:endParaRPr>
          </a:p>
          <a:p>
            <a:r>
              <a:rPr lang="sv-SE" sz="2800" b="1" dirty="0" smtClean="0">
                <a:latin typeface="Arial" charset="0"/>
                <a:cs typeface="Arial" charset="0"/>
              </a:rPr>
              <a:t>Urban </a:t>
            </a:r>
            <a:r>
              <a:rPr lang="sv-SE" sz="2800" b="1" dirty="0">
                <a:latin typeface="Arial" charset="0"/>
                <a:cs typeface="Arial" charset="0"/>
              </a:rPr>
              <a:t>Solutions </a:t>
            </a:r>
            <a:r>
              <a:rPr lang="sv-SE" sz="2800" b="1" dirty="0" smtClean="0">
                <a:latin typeface="Arial" charset="0"/>
                <a:cs typeface="Arial" charset="0"/>
              </a:rPr>
              <a:t/>
            </a:r>
            <a:br>
              <a:rPr lang="sv-SE" sz="2800" b="1" dirty="0" smtClean="0">
                <a:latin typeface="Arial" charset="0"/>
                <a:cs typeface="Arial" charset="0"/>
              </a:rPr>
            </a:br>
            <a:r>
              <a:rPr lang="sv-SE" sz="1600" dirty="0">
                <a:latin typeface="Arial" charset="0"/>
                <a:cs typeface="Arial" charset="0"/>
                <a:hlinkClick r:id="rId5"/>
              </a:rPr>
              <a:t>www.panda.org/urbansolutions</a:t>
            </a:r>
            <a:endParaRPr lang="sv-SE" sz="1600" dirty="0"/>
          </a:p>
        </p:txBody>
      </p:sp>
      <p:pic>
        <p:nvPicPr>
          <p:cNvPr id="15" name="Picture Placeholder 7"/>
          <p:cNvPicPr>
            <a:picLocks noChangeAspect="1"/>
          </p:cNvPicPr>
          <p:nvPr/>
        </p:nvPicPr>
        <p:blipFill>
          <a:blip r:embed="rId6" cstate="print">
            <a:extLst>
              <a:ext uri="{28A0092B-C50C-407E-A947-70E740481C1C}">
                <a14:useLocalDpi xmlns:a14="http://schemas.microsoft.com/office/drawing/2010/main" val="0"/>
              </a:ext>
            </a:extLst>
          </a:blip>
          <a:srcRect t="4114" b="4114"/>
          <a:stretch>
            <a:fillRect/>
          </a:stretch>
        </p:blipFill>
        <p:spPr>
          <a:xfrm>
            <a:off x="6512880" y="2276872"/>
            <a:ext cx="2379600" cy="3513600"/>
          </a:xfrm>
          <a:prstGeom prst="rect">
            <a:avLst/>
          </a:prstGeom>
        </p:spPr>
      </p:pic>
    </p:spTree>
    <p:extLst>
      <p:ext uri="{BB962C8B-B14F-4D97-AF65-F5344CB8AC3E}">
        <p14:creationId xmlns:p14="http://schemas.microsoft.com/office/powerpoint/2010/main" val="333964225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4716016" y="3212976"/>
            <a:ext cx="3528392" cy="1324784"/>
          </a:xfrm>
          <a:solidFill>
            <a:srgbClr val="2D591F">
              <a:alpha val="60000"/>
            </a:srgbClr>
          </a:solidFill>
        </p:spPr>
        <p:txBody>
          <a:bodyPr>
            <a:normAutofit fontScale="90000"/>
          </a:bodyPr>
          <a:lstStyle/>
          <a:p>
            <a:pPr algn="l"/>
            <a:r>
              <a:rPr lang="sv-SE" b="1" dirty="0">
                <a:solidFill>
                  <a:srgbClr val="FFFFFF"/>
                </a:solidFill>
                <a:latin typeface="WWF"/>
              </a:rPr>
              <a:t>Living </a:t>
            </a:r>
            <a:r>
              <a:rPr lang="sv-SE" b="1" dirty="0" smtClean="0">
                <a:solidFill>
                  <a:srgbClr val="FFFFFF"/>
                </a:solidFill>
                <a:latin typeface="WWF"/>
              </a:rPr>
              <a:t>Planet</a:t>
            </a:r>
            <a:br>
              <a:rPr lang="sv-SE" b="1" dirty="0" smtClean="0">
                <a:solidFill>
                  <a:srgbClr val="FFFFFF"/>
                </a:solidFill>
                <a:latin typeface="WWF"/>
              </a:rPr>
            </a:br>
            <a:r>
              <a:rPr lang="sv-SE" b="1" dirty="0" smtClean="0">
                <a:solidFill>
                  <a:srgbClr val="FFFFFF"/>
                </a:solidFill>
                <a:latin typeface="WWF"/>
              </a:rPr>
              <a:t>Report </a:t>
            </a:r>
            <a:r>
              <a:rPr lang="sv-SE" b="1" dirty="0" smtClean="0">
                <a:solidFill>
                  <a:schemeClr val="accent2"/>
                </a:solidFill>
                <a:latin typeface="WWF"/>
              </a:rPr>
              <a:t>2014</a:t>
            </a:r>
            <a:endParaRPr lang="en-GB" b="1" dirty="0">
              <a:solidFill>
                <a:schemeClr val="accent2"/>
              </a:solidFill>
            </a:endParaRPr>
          </a:p>
        </p:txBody>
      </p:sp>
      <p:sp>
        <p:nvSpPr>
          <p:cNvPr id="10" name="Text Placeholder 9"/>
          <p:cNvSpPr>
            <a:spLocks noGrp="1"/>
          </p:cNvSpPr>
          <p:nvPr>
            <p:ph type="body" sz="quarter" idx="20"/>
          </p:nvPr>
        </p:nvSpPr>
        <p:spPr>
          <a:xfrm>
            <a:off x="4716016" y="2806160"/>
            <a:ext cx="3528392" cy="262800"/>
          </a:xfrm>
          <a:solidFill>
            <a:srgbClr val="2D591F">
              <a:alpha val="60000"/>
            </a:srgbClr>
          </a:solidFill>
          <a:ln>
            <a:noFill/>
          </a:ln>
        </p:spPr>
        <p:txBody>
          <a:bodyPr>
            <a:noAutofit/>
          </a:bodyPr>
          <a:lstStyle/>
          <a:p>
            <a:r>
              <a:rPr lang="en-GB" b="1" dirty="0" err="1" smtClean="0">
                <a:latin typeface="WWF"/>
              </a:rPr>
              <a:t>Sammanfattning</a:t>
            </a:r>
            <a:r>
              <a:rPr lang="en-GB" b="1" dirty="0" smtClean="0">
                <a:latin typeface="WWF"/>
              </a:rPr>
              <a:t> </a:t>
            </a:r>
            <a:r>
              <a:rPr lang="en-GB" b="1" dirty="0" err="1" smtClean="0">
                <a:latin typeface="WWF"/>
              </a:rPr>
              <a:t>av</a:t>
            </a:r>
            <a:r>
              <a:rPr lang="en-GB" b="1" dirty="0" smtClean="0">
                <a:latin typeface="WWF"/>
              </a:rPr>
              <a:t> </a:t>
            </a:r>
            <a:r>
              <a:rPr lang="en-GB" b="1" dirty="0" err="1" smtClean="0">
                <a:latin typeface="WWF"/>
              </a:rPr>
              <a:t>Världsnaturfonden</a:t>
            </a:r>
            <a:r>
              <a:rPr lang="en-GB" b="1" dirty="0" smtClean="0">
                <a:latin typeface="WWF"/>
              </a:rPr>
              <a:t> WWFs</a:t>
            </a:r>
            <a:endParaRPr lang="en-GB" b="1" dirty="0">
              <a:latin typeface="WWF"/>
            </a:endParaRPr>
          </a:p>
        </p:txBody>
      </p:sp>
      <p:cxnSp>
        <p:nvCxnSpPr>
          <p:cNvPr id="12" name="Straight Connector 11"/>
          <p:cNvCxnSpPr/>
          <p:nvPr/>
        </p:nvCxnSpPr>
        <p:spPr>
          <a:xfrm>
            <a:off x="4716016" y="3068960"/>
            <a:ext cx="3456384"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pic>
        <p:nvPicPr>
          <p:cNvPr id="9" name="Picture Placeholder 8" descr="SCR_257770.jpg"/>
          <p:cNvPicPr>
            <a:picLocks noGrp="1" noChangeAspect="1"/>
          </p:cNvPicPr>
          <p:nvPr>
            <p:ph type="pic" sz="quarter" idx="15"/>
          </p:nvPr>
        </p:nvPicPr>
        <p:blipFill rotWithShape="1">
          <a:blip r:embed="rId3" cstate="email"/>
          <a:srcRect l="3127" r="4195"/>
          <a:stretch/>
        </p:blipFill>
        <p:spPr>
          <a:xfrm>
            <a:off x="820800" y="198000"/>
            <a:ext cx="8136000" cy="6505200"/>
          </a:xfrm>
        </p:spPr>
      </p:pic>
      <p:sp>
        <p:nvSpPr>
          <p:cNvPr id="11" name="Заголовок 1"/>
          <p:cNvSpPr txBox="1">
            <a:spLocks/>
          </p:cNvSpPr>
          <p:nvPr/>
        </p:nvSpPr>
        <p:spPr>
          <a:xfrm>
            <a:off x="4819020" y="4365104"/>
            <a:ext cx="3672408" cy="1728192"/>
          </a:xfrm>
          <a:prstGeom prst="rect">
            <a:avLst/>
          </a:prstGeom>
        </p:spPr>
        <p:txBody>
          <a:bodyPr lIns="90000" tIns="46800" rIns="90000" bIns="46800" anchor="ctr" anchorCtr="0">
            <a:normAutofit/>
          </a:bodyPr>
          <a:lstStyle>
            <a:lvl1pPr>
              <a:lnSpc>
                <a:spcPct val="90000"/>
              </a:lnSpc>
              <a:defRPr sz="3200">
                <a:solidFill>
                  <a:schemeClr val="bg2"/>
                </a:solidFill>
              </a:defRPr>
            </a:lvl1pPr>
          </a:lstStyle>
          <a:p>
            <a:pPr marL="0" marR="0" lvl="0" indent="0" defTabSz="914400" rtl="0" eaLnBrk="1" fontAlgn="auto" latinLnBrk="0" hangingPunct="1">
              <a:lnSpc>
                <a:spcPct val="90000"/>
              </a:lnSpc>
              <a:spcBef>
                <a:spcPct val="0"/>
              </a:spcBef>
              <a:spcAft>
                <a:spcPts val="2400"/>
              </a:spcAft>
              <a:buClrTx/>
              <a:buSzTx/>
              <a:buFontTx/>
              <a:buNone/>
              <a:tabLst/>
              <a:defRPr/>
            </a:pPr>
            <a:r>
              <a:rPr kumimoji="0" lang="en-US" sz="2400" b="0" i="0" u="none" strike="noStrike" kern="1200" cap="none" spc="0" normalizeH="0" baseline="0" noProof="0" dirty="0" err="1" smtClean="0">
                <a:ln>
                  <a:noFill/>
                </a:ln>
                <a:solidFill>
                  <a:schemeClr val="bg2"/>
                </a:solidFill>
                <a:effectLst/>
                <a:uLnTx/>
                <a:uFillTx/>
                <a:latin typeface="Arial" pitchFamily="34" charset="0"/>
                <a:ea typeface="+mj-ea"/>
                <a:cs typeface="Arial" pitchFamily="34" charset="0"/>
              </a:rPr>
              <a:t>Kapitel</a:t>
            </a:r>
            <a:r>
              <a:rPr kumimoji="0" lang="en-US" sz="2400" b="0" i="0" u="none" strike="noStrike" kern="1200" cap="none" spc="0" normalizeH="0" baseline="0" noProof="0" dirty="0" smtClean="0">
                <a:ln>
                  <a:noFill/>
                </a:ln>
                <a:solidFill>
                  <a:schemeClr val="bg2"/>
                </a:solidFill>
                <a:effectLst/>
                <a:uLnTx/>
                <a:uFillTx/>
                <a:latin typeface="Arial" pitchFamily="34" charset="0"/>
                <a:ea typeface="+mj-ea"/>
                <a:cs typeface="Arial" pitchFamily="34" charset="0"/>
              </a:rPr>
              <a:t> 1</a:t>
            </a:r>
          </a:p>
          <a:p>
            <a:pPr marL="0" marR="0" lvl="0" indent="0" defTabSz="914400" rtl="0" eaLnBrk="1" fontAlgn="auto" latinLnBrk="0" hangingPunct="1">
              <a:lnSpc>
                <a:spcPct val="90000"/>
              </a:lnSpc>
              <a:spcBef>
                <a:spcPct val="0"/>
              </a:spcBef>
              <a:spcAft>
                <a:spcPts val="0"/>
              </a:spcAft>
              <a:buClrTx/>
              <a:buSzTx/>
              <a:buFontTx/>
              <a:buNone/>
              <a:tabLst/>
              <a:defRPr/>
            </a:pPr>
            <a:r>
              <a:rPr lang="en-US" b="1" noProof="0" dirty="0" err="1" smtClean="0">
                <a:latin typeface="Arial" pitchFamily="34" charset="0"/>
                <a:ea typeface="+mj-ea"/>
                <a:cs typeface="Arial" pitchFamily="34" charset="0"/>
              </a:rPr>
              <a:t>Planetens</a:t>
            </a:r>
            <a:r>
              <a:rPr lang="en-US" b="1" noProof="0" dirty="0" smtClean="0">
                <a:latin typeface="Arial" pitchFamily="34" charset="0"/>
                <a:ea typeface="+mj-ea"/>
                <a:cs typeface="Arial" pitchFamily="34" charset="0"/>
              </a:rPr>
              <a:t> </a:t>
            </a:r>
            <a:r>
              <a:rPr lang="en-US" b="1" noProof="0" dirty="0" err="1" smtClean="0">
                <a:latin typeface="Arial" pitchFamily="34" charset="0"/>
                <a:ea typeface="+mj-ea"/>
                <a:cs typeface="Arial" pitchFamily="34" charset="0"/>
              </a:rPr>
              <a:t>tillstånd</a:t>
            </a:r>
            <a:endParaRPr kumimoji="0" lang="ru-RU" sz="3200" b="1" i="0" u="none" strike="noStrike" kern="1200" cap="none" spc="0" normalizeH="0" baseline="0" noProof="0" dirty="0" smtClean="0">
              <a:ln>
                <a:noFill/>
              </a:ln>
              <a:solidFill>
                <a:schemeClr val="bg2"/>
              </a:solidFill>
              <a:effectLst/>
              <a:uLnTx/>
              <a:uFillTx/>
              <a:latin typeface="Arial" pitchFamily="34" charset="0"/>
              <a:ea typeface="+mj-ea"/>
              <a:cs typeface="Arial" pitchFamily="34" charset="0"/>
            </a:endParaRPr>
          </a:p>
        </p:txBody>
      </p:sp>
      <p:sp>
        <p:nvSpPr>
          <p:cNvPr id="14" name="Текст 17"/>
          <p:cNvSpPr txBox="1">
            <a:spLocks/>
          </p:cNvSpPr>
          <p:nvPr/>
        </p:nvSpPr>
        <p:spPr>
          <a:xfrm>
            <a:off x="4816736" y="3789040"/>
            <a:ext cx="3715680" cy="504056"/>
          </a:xfrm>
          <a:prstGeom prst="rect">
            <a:avLst/>
          </a:prstGeom>
        </p:spPr>
        <p:txBody>
          <a:bodyPr lIns="90000" tIns="46800" rIns="90000" bIns="46800" anchor="ctr" anchorCtr="0">
            <a:normAutofit/>
          </a:bodyPr>
          <a:lstStyle>
            <a:lvl1pPr marL="0" indent="0" algn="l">
              <a:spcAft>
                <a:spcPts val="0"/>
              </a:spcAft>
              <a:buNone/>
              <a:defRPr sz="2400" b="0">
                <a:solidFill>
                  <a:schemeClr val="bg2"/>
                </a:solidFill>
              </a:defRPr>
            </a:lvl1pPr>
            <a:lvl2pPr marL="0" indent="0" algn="l">
              <a:spcAft>
                <a:spcPts val="0"/>
              </a:spcAft>
              <a:buNone/>
              <a:tabLst/>
              <a:defRPr sz="1800" b="0">
                <a:solidFill>
                  <a:schemeClr val="bg2"/>
                </a:solidFill>
              </a:defRPr>
            </a:lvl2pPr>
          </a:lstStyle>
          <a:p>
            <a:pPr marL="0" marR="0" lvl="0" indent="0" algn="ctr" defTabSz="914400" rtl="0" eaLnBrk="1" fontAlgn="auto" latinLnBrk="0" hangingPunct="1">
              <a:lnSpc>
                <a:spcPct val="100000"/>
              </a:lnSpc>
              <a:spcBef>
                <a:spcPct val="20000"/>
              </a:spcBef>
              <a:spcAft>
                <a:spcPts val="0"/>
              </a:spcAft>
              <a:buClrTx/>
              <a:buSzTx/>
              <a:buFont typeface="Arial" pitchFamily="34" charset="0"/>
              <a:buNone/>
              <a:tabLst/>
              <a:defRPr/>
            </a:pPr>
            <a:r>
              <a:rPr lang="en-US" dirty="0" smtClean="0">
                <a:latin typeface="Arial" pitchFamily="34" charset="0"/>
                <a:cs typeface="Arial" pitchFamily="34" charset="0"/>
              </a:rPr>
              <a:t>Living Planet Report 2014</a:t>
            </a:r>
            <a:endParaRPr kumimoji="0" lang="ru-RU" sz="2400" b="0" i="0" u="none" strike="noStrike" kern="1200" cap="none" spc="0" normalizeH="0" baseline="0" noProof="0" dirty="0" smtClean="0">
              <a:ln>
                <a:noFill/>
              </a:ln>
              <a:solidFill>
                <a:schemeClr val="bg2"/>
              </a:solidFill>
              <a:effectLst/>
              <a:uLnTx/>
              <a:uFillTx/>
              <a:latin typeface="Arial" pitchFamily="34" charset="0"/>
              <a:ea typeface="+mn-ea"/>
              <a:cs typeface="Arial" pitchFamily="34" charset="0"/>
            </a:endParaRPr>
          </a:p>
        </p:txBody>
      </p:sp>
      <p:grpSp>
        <p:nvGrpSpPr>
          <p:cNvPr id="16" name="Group 15"/>
          <p:cNvGrpSpPr/>
          <p:nvPr/>
        </p:nvGrpSpPr>
        <p:grpSpPr>
          <a:xfrm>
            <a:off x="4788000" y="3762000"/>
            <a:ext cx="3744416" cy="2340000"/>
            <a:chOff x="4788000" y="3762000"/>
            <a:chExt cx="3744416" cy="2340000"/>
          </a:xfrm>
        </p:grpSpPr>
        <p:sp>
          <p:nvSpPr>
            <p:cNvPr id="17" name="Rectangle 4"/>
            <p:cNvSpPr>
              <a:spLocks noChangeArrowheads="1"/>
            </p:cNvSpPr>
            <p:nvPr/>
          </p:nvSpPr>
          <p:spPr bwMode="auto">
            <a:xfrm>
              <a:off x="4788000" y="3762000"/>
              <a:ext cx="3744416" cy="2340000"/>
            </a:xfrm>
            <a:prstGeom prst="rect">
              <a:avLst/>
            </a:prstGeom>
            <a:solidFill>
              <a:srgbClr val="2D591F">
                <a:alpha val="40000"/>
              </a:srgbClr>
            </a:solidFill>
            <a:ln w="9525">
              <a:noFill/>
              <a:miter lim="800000"/>
              <a:headEnd/>
              <a:tailEnd/>
            </a:ln>
            <a:effectLst>
              <a:outerShdw dist="23000" dir="5400000" rotWithShape="0">
                <a:srgbClr val="808080">
                  <a:alpha val="34998"/>
                </a:srgbClr>
              </a:outerShdw>
            </a:effectLst>
          </p:spPr>
          <p:txBody>
            <a:bodyPr anchor="ctr"/>
            <a:lstStyle/>
            <a:p>
              <a:pPr algn="ctr" fontAlgn="auto">
                <a:spcBef>
                  <a:spcPts val="0"/>
                </a:spcBef>
                <a:spcAft>
                  <a:spcPts val="0"/>
                </a:spcAft>
                <a:defRPr/>
              </a:pPr>
              <a:endParaRPr lang="en-US">
                <a:solidFill>
                  <a:schemeClr val="lt1"/>
                </a:solidFill>
                <a:latin typeface="+mn-lt"/>
                <a:ea typeface="+mn-ea"/>
              </a:endParaRPr>
            </a:p>
          </p:txBody>
        </p:sp>
        <p:cxnSp>
          <p:nvCxnSpPr>
            <p:cNvPr id="18" name="Straight Connector 10"/>
            <p:cNvCxnSpPr/>
            <p:nvPr/>
          </p:nvCxnSpPr>
          <p:spPr>
            <a:xfrm>
              <a:off x="4788000" y="4294427"/>
              <a:ext cx="3744416" cy="1330"/>
            </a:xfrm>
            <a:prstGeom prst="line">
              <a:avLst/>
            </a:prstGeom>
            <a:ln w="12700">
              <a:solidFill>
                <a:srgbClr val="F3F2E9"/>
              </a:solidFill>
            </a:ln>
            <a:effectLst/>
          </p:spPr>
          <p:style>
            <a:lnRef idx="2">
              <a:schemeClr val="accent1"/>
            </a:lnRef>
            <a:fillRef idx="0">
              <a:schemeClr val="accent1"/>
            </a:fillRef>
            <a:effectRef idx="1">
              <a:schemeClr val="accent1"/>
            </a:effectRef>
            <a:fontRef idx="minor">
              <a:schemeClr val="tx1"/>
            </a:fontRef>
          </p:style>
        </p:cxnSp>
        <p:sp>
          <p:nvSpPr>
            <p:cNvPr id="19" name="Заголовок 1"/>
            <p:cNvSpPr txBox="1">
              <a:spLocks/>
            </p:cNvSpPr>
            <p:nvPr/>
          </p:nvSpPr>
          <p:spPr>
            <a:xfrm>
              <a:off x="4819020" y="4365104"/>
              <a:ext cx="3672408" cy="1728192"/>
            </a:xfrm>
            <a:prstGeom prst="rect">
              <a:avLst/>
            </a:prstGeom>
          </p:spPr>
          <p:txBody>
            <a:bodyPr lIns="90000" tIns="46800" rIns="90000" bIns="46800" anchor="ctr" anchorCtr="0">
              <a:normAutofit/>
            </a:bodyPr>
            <a:lstStyle>
              <a:lvl1pPr>
                <a:lnSpc>
                  <a:spcPct val="90000"/>
                </a:lnSpc>
                <a:defRPr sz="3200">
                  <a:solidFill>
                    <a:schemeClr val="bg2"/>
                  </a:solidFill>
                </a:defRPr>
              </a:lvl1pPr>
            </a:lstStyle>
            <a:p>
              <a:pPr marL="0" marR="0" lvl="0" indent="0" defTabSz="914400" rtl="0" eaLnBrk="1" fontAlgn="auto" latinLnBrk="0" hangingPunct="1">
                <a:lnSpc>
                  <a:spcPct val="90000"/>
                </a:lnSpc>
                <a:spcBef>
                  <a:spcPct val="0"/>
                </a:spcBef>
                <a:spcAft>
                  <a:spcPts val="2400"/>
                </a:spcAft>
                <a:buClrTx/>
                <a:buSzTx/>
                <a:buFontTx/>
                <a:buNone/>
                <a:tabLst/>
                <a:defRPr/>
              </a:pPr>
              <a:r>
                <a:rPr kumimoji="0" lang="en-US" sz="2400" b="0" i="0" u="none" strike="noStrike" kern="1200" cap="none" spc="0" normalizeH="0" baseline="0" noProof="0" dirty="0" err="1" smtClean="0">
                  <a:ln>
                    <a:noFill/>
                  </a:ln>
                  <a:solidFill>
                    <a:schemeClr val="bg2"/>
                  </a:solidFill>
                  <a:effectLst/>
                  <a:uLnTx/>
                  <a:uFillTx/>
                  <a:latin typeface="Arial" pitchFamily="34" charset="0"/>
                  <a:ea typeface="+mj-ea"/>
                  <a:cs typeface="Arial" pitchFamily="34" charset="0"/>
                </a:rPr>
                <a:t>Kapitel</a:t>
              </a:r>
              <a:r>
                <a:rPr kumimoji="0" lang="en-US" sz="2400" b="0" i="0" u="none" strike="noStrike" kern="1200" cap="none" spc="0" normalizeH="0" baseline="0" noProof="0" dirty="0" smtClean="0">
                  <a:ln>
                    <a:noFill/>
                  </a:ln>
                  <a:solidFill>
                    <a:schemeClr val="bg2"/>
                  </a:solidFill>
                  <a:effectLst/>
                  <a:uLnTx/>
                  <a:uFillTx/>
                  <a:latin typeface="Arial" pitchFamily="34" charset="0"/>
                  <a:ea typeface="+mj-ea"/>
                  <a:cs typeface="Arial" pitchFamily="34" charset="0"/>
                </a:rPr>
                <a:t> 1</a:t>
              </a:r>
            </a:p>
            <a:p>
              <a:pPr marL="0" marR="0" lvl="0" indent="0" defTabSz="914400" rtl="0" eaLnBrk="1" fontAlgn="auto" latinLnBrk="0" hangingPunct="1">
                <a:lnSpc>
                  <a:spcPct val="90000"/>
                </a:lnSpc>
                <a:spcBef>
                  <a:spcPct val="0"/>
                </a:spcBef>
                <a:spcAft>
                  <a:spcPts val="0"/>
                </a:spcAft>
                <a:buClrTx/>
                <a:buSzTx/>
                <a:buFontTx/>
                <a:buNone/>
                <a:tabLst/>
                <a:defRPr/>
              </a:pPr>
              <a:r>
                <a:rPr lang="en-US" b="1" noProof="0" dirty="0" err="1" smtClean="0">
                  <a:latin typeface="Arial" pitchFamily="34" charset="0"/>
                  <a:ea typeface="+mj-ea"/>
                  <a:cs typeface="Arial" pitchFamily="34" charset="0"/>
                </a:rPr>
                <a:t>Planetens</a:t>
              </a:r>
              <a:r>
                <a:rPr lang="en-US" b="1" noProof="0" dirty="0" smtClean="0">
                  <a:latin typeface="Arial" pitchFamily="34" charset="0"/>
                  <a:ea typeface="+mj-ea"/>
                  <a:cs typeface="Arial" pitchFamily="34" charset="0"/>
                </a:rPr>
                <a:t> </a:t>
              </a:r>
              <a:r>
                <a:rPr lang="en-US" b="1" noProof="0" dirty="0" err="1" smtClean="0">
                  <a:latin typeface="Arial" pitchFamily="34" charset="0"/>
                  <a:ea typeface="+mj-ea"/>
                  <a:cs typeface="Arial" pitchFamily="34" charset="0"/>
                </a:rPr>
                <a:t>tillstånd</a:t>
              </a:r>
              <a:endParaRPr kumimoji="0" lang="ru-RU" sz="3200" b="1" i="0" u="none" strike="noStrike" kern="1200" cap="none" spc="0" normalizeH="0" baseline="0" noProof="0" dirty="0" smtClean="0">
                <a:ln>
                  <a:noFill/>
                </a:ln>
                <a:solidFill>
                  <a:schemeClr val="bg2"/>
                </a:solidFill>
                <a:effectLst/>
                <a:uLnTx/>
                <a:uFillTx/>
                <a:latin typeface="Arial" pitchFamily="34" charset="0"/>
                <a:ea typeface="+mj-ea"/>
                <a:cs typeface="Arial" pitchFamily="34" charset="0"/>
              </a:endParaRPr>
            </a:p>
          </p:txBody>
        </p:sp>
        <p:sp>
          <p:nvSpPr>
            <p:cNvPr id="20" name="Текст 17"/>
            <p:cNvSpPr txBox="1">
              <a:spLocks/>
            </p:cNvSpPr>
            <p:nvPr/>
          </p:nvSpPr>
          <p:spPr>
            <a:xfrm>
              <a:off x="4816736" y="3789040"/>
              <a:ext cx="3715680" cy="504056"/>
            </a:xfrm>
            <a:prstGeom prst="rect">
              <a:avLst/>
            </a:prstGeom>
          </p:spPr>
          <p:txBody>
            <a:bodyPr lIns="90000" tIns="46800" rIns="90000" bIns="46800" anchor="ctr" anchorCtr="0">
              <a:normAutofit/>
            </a:bodyPr>
            <a:lstStyle>
              <a:lvl1pPr marL="0" indent="0" algn="l">
                <a:spcAft>
                  <a:spcPts val="0"/>
                </a:spcAft>
                <a:buNone/>
                <a:defRPr sz="2400" b="0">
                  <a:solidFill>
                    <a:schemeClr val="bg2"/>
                  </a:solidFill>
                </a:defRPr>
              </a:lvl1pPr>
              <a:lvl2pPr marL="0" indent="0" algn="l">
                <a:spcAft>
                  <a:spcPts val="0"/>
                </a:spcAft>
                <a:buNone/>
                <a:tabLst/>
                <a:defRPr sz="1800" b="0">
                  <a:solidFill>
                    <a:schemeClr val="bg2"/>
                  </a:solidFill>
                </a:defRPr>
              </a:lvl2pPr>
            </a:lstStyle>
            <a:p>
              <a:pPr marL="0" marR="0" lvl="0" indent="0" algn="ctr" defTabSz="914400" rtl="0" eaLnBrk="1" fontAlgn="auto" latinLnBrk="0" hangingPunct="1">
                <a:lnSpc>
                  <a:spcPct val="100000"/>
                </a:lnSpc>
                <a:spcBef>
                  <a:spcPct val="20000"/>
                </a:spcBef>
                <a:spcAft>
                  <a:spcPts val="0"/>
                </a:spcAft>
                <a:buClrTx/>
                <a:buSzTx/>
                <a:buFont typeface="Arial" pitchFamily="34" charset="0"/>
                <a:buNone/>
                <a:tabLst/>
                <a:defRPr/>
              </a:pPr>
              <a:r>
                <a:rPr lang="en-US" dirty="0" smtClean="0">
                  <a:latin typeface="Arial" pitchFamily="34" charset="0"/>
                  <a:cs typeface="Arial" pitchFamily="34" charset="0"/>
                </a:rPr>
                <a:t>Living Planet Report 2014</a:t>
              </a:r>
              <a:endParaRPr kumimoji="0" lang="ru-RU" sz="2400" b="0" i="0" u="none" strike="noStrike" kern="1200" cap="none" spc="0" normalizeH="0" baseline="0" noProof="0" dirty="0" smtClean="0">
                <a:ln>
                  <a:noFill/>
                </a:ln>
                <a:solidFill>
                  <a:schemeClr val="bg2"/>
                </a:solidFill>
                <a:effectLst/>
                <a:uLnTx/>
                <a:uFillTx/>
                <a:latin typeface="Arial" pitchFamily="34" charset="0"/>
                <a:ea typeface="+mn-ea"/>
                <a:cs typeface="Arial" pitchFamily="34" charset="0"/>
              </a:endParaRPr>
            </a:p>
          </p:txBody>
        </p:sp>
      </p:grpSp>
    </p:spTree>
    <p:extLst>
      <p:ext uri="{BB962C8B-B14F-4D97-AF65-F5344CB8AC3E}">
        <p14:creationId xmlns:p14="http://schemas.microsoft.com/office/powerpoint/2010/main" val="2307597232"/>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4716016" y="3212976"/>
            <a:ext cx="3528392" cy="1324784"/>
          </a:xfrm>
          <a:solidFill>
            <a:srgbClr val="2D591F">
              <a:alpha val="60000"/>
            </a:srgbClr>
          </a:solidFill>
        </p:spPr>
        <p:txBody>
          <a:bodyPr>
            <a:normAutofit fontScale="90000"/>
          </a:bodyPr>
          <a:lstStyle/>
          <a:p>
            <a:pPr algn="l"/>
            <a:r>
              <a:rPr lang="sv-SE" b="1" dirty="0">
                <a:solidFill>
                  <a:srgbClr val="FFFFFF"/>
                </a:solidFill>
                <a:latin typeface="WWF"/>
              </a:rPr>
              <a:t>Living </a:t>
            </a:r>
            <a:r>
              <a:rPr lang="sv-SE" b="1" dirty="0" smtClean="0">
                <a:solidFill>
                  <a:srgbClr val="FFFFFF"/>
                </a:solidFill>
                <a:latin typeface="WWF"/>
              </a:rPr>
              <a:t>Planet</a:t>
            </a:r>
            <a:br>
              <a:rPr lang="sv-SE" b="1" dirty="0" smtClean="0">
                <a:solidFill>
                  <a:srgbClr val="FFFFFF"/>
                </a:solidFill>
                <a:latin typeface="WWF"/>
              </a:rPr>
            </a:br>
            <a:r>
              <a:rPr lang="sv-SE" b="1" dirty="0" smtClean="0">
                <a:solidFill>
                  <a:srgbClr val="FFFFFF"/>
                </a:solidFill>
                <a:latin typeface="WWF"/>
              </a:rPr>
              <a:t>Report </a:t>
            </a:r>
            <a:r>
              <a:rPr lang="sv-SE" b="1" dirty="0" smtClean="0">
                <a:solidFill>
                  <a:schemeClr val="accent2"/>
                </a:solidFill>
                <a:latin typeface="WWF"/>
              </a:rPr>
              <a:t>2014</a:t>
            </a:r>
            <a:endParaRPr lang="en-GB" b="1" dirty="0">
              <a:solidFill>
                <a:schemeClr val="accent2"/>
              </a:solidFill>
            </a:endParaRPr>
          </a:p>
        </p:txBody>
      </p:sp>
      <p:sp>
        <p:nvSpPr>
          <p:cNvPr id="10" name="Text Placeholder 9"/>
          <p:cNvSpPr>
            <a:spLocks noGrp="1"/>
          </p:cNvSpPr>
          <p:nvPr>
            <p:ph type="body" sz="quarter" idx="20"/>
          </p:nvPr>
        </p:nvSpPr>
        <p:spPr>
          <a:xfrm>
            <a:off x="4716016" y="2806160"/>
            <a:ext cx="3528392" cy="262800"/>
          </a:xfrm>
          <a:solidFill>
            <a:srgbClr val="2D591F">
              <a:alpha val="60000"/>
            </a:srgbClr>
          </a:solidFill>
          <a:ln>
            <a:noFill/>
          </a:ln>
        </p:spPr>
        <p:txBody>
          <a:bodyPr>
            <a:noAutofit/>
          </a:bodyPr>
          <a:lstStyle/>
          <a:p>
            <a:r>
              <a:rPr lang="en-GB" b="1" dirty="0" err="1" smtClean="0">
                <a:latin typeface="WWF"/>
              </a:rPr>
              <a:t>Sammanfattning</a:t>
            </a:r>
            <a:r>
              <a:rPr lang="en-GB" b="1" dirty="0" smtClean="0">
                <a:latin typeface="WWF"/>
              </a:rPr>
              <a:t> </a:t>
            </a:r>
            <a:r>
              <a:rPr lang="en-GB" b="1" dirty="0" err="1" smtClean="0">
                <a:latin typeface="WWF"/>
              </a:rPr>
              <a:t>av</a:t>
            </a:r>
            <a:r>
              <a:rPr lang="en-GB" b="1" dirty="0" smtClean="0">
                <a:latin typeface="WWF"/>
              </a:rPr>
              <a:t> </a:t>
            </a:r>
            <a:r>
              <a:rPr lang="en-GB" b="1" dirty="0" err="1" smtClean="0">
                <a:latin typeface="WWF"/>
              </a:rPr>
              <a:t>Världsnaturfonden</a:t>
            </a:r>
            <a:r>
              <a:rPr lang="en-GB" b="1" dirty="0" smtClean="0">
                <a:latin typeface="WWF"/>
              </a:rPr>
              <a:t> WWFs</a:t>
            </a:r>
            <a:endParaRPr lang="en-GB" b="1" dirty="0">
              <a:latin typeface="WWF"/>
            </a:endParaRPr>
          </a:p>
        </p:txBody>
      </p:sp>
      <p:cxnSp>
        <p:nvCxnSpPr>
          <p:cNvPr id="12" name="Straight Connector 11"/>
          <p:cNvCxnSpPr/>
          <p:nvPr/>
        </p:nvCxnSpPr>
        <p:spPr>
          <a:xfrm>
            <a:off x="4716016" y="3068960"/>
            <a:ext cx="3456384"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11" name="Заголовок 1"/>
          <p:cNvSpPr txBox="1">
            <a:spLocks/>
          </p:cNvSpPr>
          <p:nvPr/>
        </p:nvSpPr>
        <p:spPr>
          <a:xfrm>
            <a:off x="4819020" y="4365104"/>
            <a:ext cx="3672408" cy="1728192"/>
          </a:xfrm>
          <a:prstGeom prst="rect">
            <a:avLst/>
          </a:prstGeom>
        </p:spPr>
        <p:txBody>
          <a:bodyPr lIns="90000" tIns="46800" rIns="90000" bIns="46800" anchor="ctr" anchorCtr="0">
            <a:normAutofit/>
          </a:bodyPr>
          <a:lstStyle>
            <a:lvl1pPr>
              <a:lnSpc>
                <a:spcPct val="90000"/>
              </a:lnSpc>
              <a:defRPr sz="3200">
                <a:solidFill>
                  <a:schemeClr val="bg2"/>
                </a:solidFill>
              </a:defRPr>
            </a:lvl1pPr>
          </a:lstStyle>
          <a:p>
            <a:pPr marL="0" marR="0" lvl="0" indent="0" defTabSz="914400" rtl="0" eaLnBrk="1" fontAlgn="auto" latinLnBrk="0" hangingPunct="1">
              <a:lnSpc>
                <a:spcPct val="90000"/>
              </a:lnSpc>
              <a:spcBef>
                <a:spcPct val="0"/>
              </a:spcBef>
              <a:spcAft>
                <a:spcPts val="2400"/>
              </a:spcAft>
              <a:buClrTx/>
              <a:buSzTx/>
              <a:buFontTx/>
              <a:buNone/>
              <a:tabLst/>
              <a:defRPr/>
            </a:pPr>
            <a:r>
              <a:rPr kumimoji="0" lang="en-US" sz="2400" b="0" i="0" u="none" strike="noStrike" kern="1200" cap="none" spc="0" normalizeH="0" baseline="0" noProof="0" dirty="0" err="1" smtClean="0">
                <a:ln>
                  <a:noFill/>
                </a:ln>
                <a:solidFill>
                  <a:schemeClr val="bg2"/>
                </a:solidFill>
                <a:effectLst/>
                <a:uLnTx/>
                <a:uFillTx/>
                <a:latin typeface="Arial" pitchFamily="34" charset="0"/>
                <a:ea typeface="+mj-ea"/>
                <a:cs typeface="Arial" pitchFamily="34" charset="0"/>
              </a:rPr>
              <a:t>Kapitel</a:t>
            </a:r>
            <a:r>
              <a:rPr kumimoji="0" lang="en-US" sz="2400" b="0" i="0" u="none" strike="noStrike" kern="1200" cap="none" spc="0" normalizeH="0" baseline="0" noProof="0" dirty="0" smtClean="0">
                <a:ln>
                  <a:noFill/>
                </a:ln>
                <a:solidFill>
                  <a:schemeClr val="bg2"/>
                </a:solidFill>
                <a:effectLst/>
                <a:uLnTx/>
                <a:uFillTx/>
                <a:latin typeface="Arial" pitchFamily="34" charset="0"/>
                <a:ea typeface="+mj-ea"/>
                <a:cs typeface="Arial" pitchFamily="34" charset="0"/>
              </a:rPr>
              <a:t> 1</a:t>
            </a:r>
          </a:p>
          <a:p>
            <a:pPr marL="0" marR="0" lvl="0" indent="0" defTabSz="914400" rtl="0" eaLnBrk="1" fontAlgn="auto" latinLnBrk="0" hangingPunct="1">
              <a:lnSpc>
                <a:spcPct val="90000"/>
              </a:lnSpc>
              <a:spcBef>
                <a:spcPct val="0"/>
              </a:spcBef>
              <a:spcAft>
                <a:spcPts val="0"/>
              </a:spcAft>
              <a:buClrTx/>
              <a:buSzTx/>
              <a:buFontTx/>
              <a:buNone/>
              <a:tabLst/>
              <a:defRPr/>
            </a:pPr>
            <a:r>
              <a:rPr lang="en-US" b="1" noProof="0" dirty="0" err="1" smtClean="0">
                <a:latin typeface="Arial" pitchFamily="34" charset="0"/>
                <a:ea typeface="+mj-ea"/>
                <a:cs typeface="Arial" pitchFamily="34" charset="0"/>
              </a:rPr>
              <a:t>Planetens</a:t>
            </a:r>
            <a:r>
              <a:rPr lang="en-US" b="1" noProof="0" dirty="0" smtClean="0">
                <a:latin typeface="Arial" pitchFamily="34" charset="0"/>
                <a:ea typeface="+mj-ea"/>
                <a:cs typeface="Arial" pitchFamily="34" charset="0"/>
              </a:rPr>
              <a:t> </a:t>
            </a:r>
            <a:r>
              <a:rPr lang="en-US" b="1" noProof="0" dirty="0" err="1" smtClean="0">
                <a:latin typeface="Arial" pitchFamily="34" charset="0"/>
                <a:ea typeface="+mj-ea"/>
                <a:cs typeface="Arial" pitchFamily="34" charset="0"/>
              </a:rPr>
              <a:t>tillstånd</a:t>
            </a:r>
            <a:endParaRPr kumimoji="0" lang="ru-RU" sz="3200" b="1" i="0" u="none" strike="noStrike" kern="1200" cap="none" spc="0" normalizeH="0" baseline="0" noProof="0" dirty="0" smtClean="0">
              <a:ln>
                <a:noFill/>
              </a:ln>
              <a:solidFill>
                <a:schemeClr val="bg2"/>
              </a:solidFill>
              <a:effectLst/>
              <a:uLnTx/>
              <a:uFillTx/>
              <a:latin typeface="Arial" pitchFamily="34" charset="0"/>
              <a:ea typeface="+mj-ea"/>
              <a:cs typeface="Arial" pitchFamily="34" charset="0"/>
            </a:endParaRPr>
          </a:p>
        </p:txBody>
      </p:sp>
      <p:sp>
        <p:nvSpPr>
          <p:cNvPr id="14" name="Текст 17"/>
          <p:cNvSpPr txBox="1">
            <a:spLocks/>
          </p:cNvSpPr>
          <p:nvPr/>
        </p:nvSpPr>
        <p:spPr>
          <a:xfrm>
            <a:off x="4816736" y="3789040"/>
            <a:ext cx="3715680" cy="504056"/>
          </a:xfrm>
          <a:prstGeom prst="rect">
            <a:avLst/>
          </a:prstGeom>
        </p:spPr>
        <p:txBody>
          <a:bodyPr lIns="90000" tIns="46800" rIns="90000" bIns="46800" anchor="ctr" anchorCtr="0">
            <a:normAutofit/>
          </a:bodyPr>
          <a:lstStyle>
            <a:lvl1pPr marL="0" indent="0" algn="l">
              <a:spcAft>
                <a:spcPts val="0"/>
              </a:spcAft>
              <a:buNone/>
              <a:defRPr sz="2400" b="0">
                <a:solidFill>
                  <a:schemeClr val="bg2"/>
                </a:solidFill>
              </a:defRPr>
            </a:lvl1pPr>
            <a:lvl2pPr marL="0" indent="0" algn="l">
              <a:spcAft>
                <a:spcPts val="0"/>
              </a:spcAft>
              <a:buNone/>
              <a:tabLst/>
              <a:defRPr sz="1800" b="0">
                <a:solidFill>
                  <a:schemeClr val="bg2"/>
                </a:solidFill>
              </a:defRPr>
            </a:lvl2pPr>
          </a:lstStyle>
          <a:p>
            <a:pPr marL="0" marR="0" lvl="0" indent="0" algn="ctr" defTabSz="914400" rtl="0" eaLnBrk="1" fontAlgn="auto" latinLnBrk="0" hangingPunct="1">
              <a:lnSpc>
                <a:spcPct val="100000"/>
              </a:lnSpc>
              <a:spcBef>
                <a:spcPct val="20000"/>
              </a:spcBef>
              <a:spcAft>
                <a:spcPts val="0"/>
              </a:spcAft>
              <a:buClrTx/>
              <a:buSzTx/>
              <a:buFont typeface="Arial" pitchFamily="34" charset="0"/>
              <a:buNone/>
              <a:tabLst/>
              <a:defRPr/>
            </a:pPr>
            <a:r>
              <a:rPr lang="en-US" dirty="0" smtClean="0">
                <a:latin typeface="Arial" pitchFamily="34" charset="0"/>
                <a:cs typeface="Arial" pitchFamily="34" charset="0"/>
              </a:rPr>
              <a:t>Living Planet Report 2014</a:t>
            </a:r>
            <a:endParaRPr kumimoji="0" lang="ru-RU" sz="2400" b="0" i="0" u="none" strike="noStrike" kern="1200" cap="none" spc="0" normalizeH="0" baseline="0" noProof="0" dirty="0" smtClean="0">
              <a:ln>
                <a:noFill/>
              </a:ln>
              <a:solidFill>
                <a:schemeClr val="bg2"/>
              </a:solidFill>
              <a:effectLst/>
              <a:uLnTx/>
              <a:uFillTx/>
              <a:latin typeface="Arial" pitchFamily="34" charset="0"/>
              <a:ea typeface="+mn-ea"/>
              <a:cs typeface="Arial" pitchFamily="34" charset="0"/>
            </a:endParaRPr>
          </a:p>
        </p:txBody>
      </p:sp>
      <p:grpSp>
        <p:nvGrpSpPr>
          <p:cNvPr id="16" name="Group 15"/>
          <p:cNvGrpSpPr/>
          <p:nvPr/>
        </p:nvGrpSpPr>
        <p:grpSpPr>
          <a:xfrm>
            <a:off x="4788000" y="3762000"/>
            <a:ext cx="3744416" cy="2340000"/>
            <a:chOff x="4788000" y="3762000"/>
            <a:chExt cx="3744416" cy="2340000"/>
          </a:xfrm>
        </p:grpSpPr>
        <p:sp>
          <p:nvSpPr>
            <p:cNvPr id="17" name="Rectangle 4"/>
            <p:cNvSpPr>
              <a:spLocks noChangeArrowheads="1"/>
            </p:cNvSpPr>
            <p:nvPr/>
          </p:nvSpPr>
          <p:spPr bwMode="auto">
            <a:xfrm>
              <a:off x="4788000" y="3762000"/>
              <a:ext cx="3744416" cy="2340000"/>
            </a:xfrm>
            <a:prstGeom prst="rect">
              <a:avLst/>
            </a:prstGeom>
            <a:solidFill>
              <a:srgbClr val="2D591F">
                <a:alpha val="40000"/>
              </a:srgbClr>
            </a:solidFill>
            <a:ln w="9525">
              <a:noFill/>
              <a:miter lim="800000"/>
              <a:headEnd/>
              <a:tailEnd/>
            </a:ln>
            <a:effectLst>
              <a:outerShdw dist="23000" dir="5400000" rotWithShape="0">
                <a:srgbClr val="808080">
                  <a:alpha val="34998"/>
                </a:srgbClr>
              </a:outerShdw>
            </a:effectLst>
          </p:spPr>
          <p:txBody>
            <a:bodyPr anchor="ctr"/>
            <a:lstStyle/>
            <a:p>
              <a:pPr algn="ctr" fontAlgn="auto">
                <a:spcBef>
                  <a:spcPts val="0"/>
                </a:spcBef>
                <a:spcAft>
                  <a:spcPts val="0"/>
                </a:spcAft>
                <a:defRPr/>
              </a:pPr>
              <a:endParaRPr lang="en-US">
                <a:solidFill>
                  <a:schemeClr val="lt1"/>
                </a:solidFill>
                <a:latin typeface="+mn-lt"/>
                <a:ea typeface="+mn-ea"/>
              </a:endParaRPr>
            </a:p>
          </p:txBody>
        </p:sp>
        <p:cxnSp>
          <p:nvCxnSpPr>
            <p:cNvPr id="18" name="Straight Connector 10"/>
            <p:cNvCxnSpPr/>
            <p:nvPr/>
          </p:nvCxnSpPr>
          <p:spPr>
            <a:xfrm>
              <a:off x="4788000" y="4294427"/>
              <a:ext cx="3744416" cy="1330"/>
            </a:xfrm>
            <a:prstGeom prst="line">
              <a:avLst/>
            </a:prstGeom>
            <a:ln w="12700">
              <a:solidFill>
                <a:srgbClr val="F3F2E9"/>
              </a:solidFill>
            </a:ln>
            <a:effectLst/>
          </p:spPr>
          <p:style>
            <a:lnRef idx="2">
              <a:schemeClr val="accent1"/>
            </a:lnRef>
            <a:fillRef idx="0">
              <a:schemeClr val="accent1"/>
            </a:fillRef>
            <a:effectRef idx="1">
              <a:schemeClr val="accent1"/>
            </a:effectRef>
            <a:fontRef idx="minor">
              <a:schemeClr val="tx1"/>
            </a:fontRef>
          </p:style>
        </p:cxnSp>
        <p:sp>
          <p:nvSpPr>
            <p:cNvPr id="19" name="Заголовок 1"/>
            <p:cNvSpPr txBox="1">
              <a:spLocks/>
            </p:cNvSpPr>
            <p:nvPr/>
          </p:nvSpPr>
          <p:spPr>
            <a:xfrm>
              <a:off x="4819020" y="4365104"/>
              <a:ext cx="3672408" cy="1728192"/>
            </a:xfrm>
            <a:prstGeom prst="rect">
              <a:avLst/>
            </a:prstGeom>
          </p:spPr>
          <p:txBody>
            <a:bodyPr lIns="90000" tIns="46800" rIns="90000" bIns="46800" anchor="ctr" anchorCtr="0">
              <a:normAutofit/>
            </a:bodyPr>
            <a:lstStyle>
              <a:lvl1pPr>
                <a:lnSpc>
                  <a:spcPct val="90000"/>
                </a:lnSpc>
                <a:defRPr sz="3200">
                  <a:solidFill>
                    <a:schemeClr val="bg2"/>
                  </a:solidFill>
                </a:defRPr>
              </a:lvl1pPr>
            </a:lstStyle>
            <a:p>
              <a:pPr marL="0" marR="0" lvl="0" indent="0" defTabSz="914400" rtl="0" eaLnBrk="1" fontAlgn="auto" latinLnBrk="0" hangingPunct="1">
                <a:lnSpc>
                  <a:spcPct val="90000"/>
                </a:lnSpc>
                <a:spcBef>
                  <a:spcPct val="0"/>
                </a:spcBef>
                <a:spcAft>
                  <a:spcPts val="2400"/>
                </a:spcAft>
                <a:buClrTx/>
                <a:buSzTx/>
                <a:buFontTx/>
                <a:buNone/>
                <a:tabLst/>
                <a:defRPr/>
              </a:pPr>
              <a:r>
                <a:rPr kumimoji="0" lang="en-US" sz="2400" b="0" i="0" u="none" strike="noStrike" kern="1200" cap="none" spc="0" normalizeH="0" baseline="0" noProof="0" dirty="0" err="1" smtClean="0">
                  <a:ln>
                    <a:noFill/>
                  </a:ln>
                  <a:solidFill>
                    <a:schemeClr val="bg2"/>
                  </a:solidFill>
                  <a:effectLst/>
                  <a:uLnTx/>
                  <a:uFillTx/>
                  <a:latin typeface="Arial" pitchFamily="34" charset="0"/>
                  <a:ea typeface="+mj-ea"/>
                  <a:cs typeface="Arial" pitchFamily="34" charset="0"/>
                </a:rPr>
                <a:t>Kapitel</a:t>
              </a:r>
              <a:r>
                <a:rPr kumimoji="0" lang="en-US" sz="2400" b="0" i="0" u="none" strike="noStrike" kern="1200" cap="none" spc="0" normalizeH="0" baseline="0" noProof="0" dirty="0" smtClean="0">
                  <a:ln>
                    <a:noFill/>
                  </a:ln>
                  <a:solidFill>
                    <a:schemeClr val="bg2"/>
                  </a:solidFill>
                  <a:effectLst/>
                  <a:uLnTx/>
                  <a:uFillTx/>
                  <a:latin typeface="Arial" pitchFamily="34" charset="0"/>
                  <a:ea typeface="+mj-ea"/>
                  <a:cs typeface="Arial" pitchFamily="34" charset="0"/>
                </a:rPr>
                <a:t> 1</a:t>
              </a:r>
            </a:p>
            <a:p>
              <a:pPr marL="0" marR="0" lvl="0" indent="0" defTabSz="914400" rtl="0" eaLnBrk="1" fontAlgn="auto" latinLnBrk="0" hangingPunct="1">
                <a:lnSpc>
                  <a:spcPct val="90000"/>
                </a:lnSpc>
                <a:spcBef>
                  <a:spcPct val="0"/>
                </a:spcBef>
                <a:spcAft>
                  <a:spcPts val="0"/>
                </a:spcAft>
                <a:buClrTx/>
                <a:buSzTx/>
                <a:buFontTx/>
                <a:buNone/>
                <a:tabLst/>
                <a:defRPr/>
              </a:pPr>
              <a:r>
                <a:rPr lang="en-US" b="1" noProof="0" dirty="0" err="1" smtClean="0">
                  <a:latin typeface="Arial" pitchFamily="34" charset="0"/>
                  <a:ea typeface="+mj-ea"/>
                  <a:cs typeface="Arial" pitchFamily="34" charset="0"/>
                </a:rPr>
                <a:t>Planetens</a:t>
              </a:r>
              <a:r>
                <a:rPr lang="en-US" b="1" noProof="0" dirty="0" smtClean="0">
                  <a:latin typeface="Arial" pitchFamily="34" charset="0"/>
                  <a:ea typeface="+mj-ea"/>
                  <a:cs typeface="Arial" pitchFamily="34" charset="0"/>
                </a:rPr>
                <a:t> </a:t>
              </a:r>
              <a:r>
                <a:rPr lang="en-US" b="1" noProof="0" dirty="0" err="1" smtClean="0">
                  <a:latin typeface="Arial" pitchFamily="34" charset="0"/>
                  <a:ea typeface="+mj-ea"/>
                  <a:cs typeface="Arial" pitchFamily="34" charset="0"/>
                </a:rPr>
                <a:t>tillstånd</a:t>
              </a:r>
              <a:endParaRPr kumimoji="0" lang="ru-RU" sz="3200" b="1" i="0" u="none" strike="noStrike" kern="1200" cap="none" spc="0" normalizeH="0" baseline="0" noProof="0" dirty="0" smtClean="0">
                <a:ln>
                  <a:noFill/>
                </a:ln>
                <a:solidFill>
                  <a:schemeClr val="bg2"/>
                </a:solidFill>
                <a:effectLst/>
                <a:uLnTx/>
                <a:uFillTx/>
                <a:latin typeface="Arial" pitchFamily="34" charset="0"/>
                <a:ea typeface="+mj-ea"/>
                <a:cs typeface="Arial" pitchFamily="34" charset="0"/>
              </a:endParaRPr>
            </a:p>
          </p:txBody>
        </p:sp>
        <p:sp>
          <p:nvSpPr>
            <p:cNvPr id="20" name="Текст 17"/>
            <p:cNvSpPr txBox="1">
              <a:spLocks/>
            </p:cNvSpPr>
            <p:nvPr/>
          </p:nvSpPr>
          <p:spPr>
            <a:xfrm>
              <a:off x="4816736" y="3789040"/>
              <a:ext cx="3715680" cy="504056"/>
            </a:xfrm>
            <a:prstGeom prst="rect">
              <a:avLst/>
            </a:prstGeom>
          </p:spPr>
          <p:txBody>
            <a:bodyPr lIns="90000" tIns="46800" rIns="90000" bIns="46800" anchor="ctr" anchorCtr="0">
              <a:normAutofit/>
            </a:bodyPr>
            <a:lstStyle>
              <a:lvl1pPr marL="0" indent="0" algn="l">
                <a:spcAft>
                  <a:spcPts val="0"/>
                </a:spcAft>
                <a:buNone/>
                <a:defRPr sz="2400" b="0">
                  <a:solidFill>
                    <a:schemeClr val="bg2"/>
                  </a:solidFill>
                </a:defRPr>
              </a:lvl1pPr>
              <a:lvl2pPr marL="0" indent="0" algn="l">
                <a:spcAft>
                  <a:spcPts val="0"/>
                </a:spcAft>
                <a:buNone/>
                <a:tabLst/>
                <a:defRPr sz="1800" b="0">
                  <a:solidFill>
                    <a:schemeClr val="bg2"/>
                  </a:solidFill>
                </a:defRPr>
              </a:lvl2pPr>
            </a:lstStyle>
            <a:p>
              <a:pPr marL="0" marR="0" lvl="0" indent="0" algn="ctr" defTabSz="914400" rtl="0" eaLnBrk="1" fontAlgn="auto" latinLnBrk="0" hangingPunct="1">
                <a:lnSpc>
                  <a:spcPct val="100000"/>
                </a:lnSpc>
                <a:spcBef>
                  <a:spcPct val="20000"/>
                </a:spcBef>
                <a:spcAft>
                  <a:spcPts val="0"/>
                </a:spcAft>
                <a:buClrTx/>
                <a:buSzTx/>
                <a:buFont typeface="Arial" pitchFamily="34" charset="0"/>
                <a:buNone/>
                <a:tabLst/>
                <a:defRPr/>
              </a:pPr>
              <a:r>
                <a:rPr lang="en-US" dirty="0" smtClean="0">
                  <a:latin typeface="Arial" pitchFamily="34" charset="0"/>
                  <a:cs typeface="Arial" pitchFamily="34" charset="0"/>
                </a:rPr>
                <a:t>Living Planet Report 2014</a:t>
              </a:r>
              <a:endParaRPr kumimoji="0" lang="ru-RU" sz="2400" b="0" i="0" u="none" strike="noStrike" kern="1200" cap="none" spc="0" normalizeH="0" baseline="0" noProof="0" dirty="0" smtClean="0">
                <a:ln>
                  <a:noFill/>
                </a:ln>
                <a:solidFill>
                  <a:schemeClr val="bg2"/>
                </a:solidFill>
                <a:effectLst/>
                <a:uLnTx/>
                <a:uFillTx/>
                <a:latin typeface="Arial" pitchFamily="34" charset="0"/>
                <a:ea typeface="+mn-ea"/>
                <a:cs typeface="Arial" pitchFamily="34" charset="0"/>
              </a:endParaRPr>
            </a:p>
          </p:txBody>
        </p:sp>
      </p:grpSp>
      <p:pic>
        <p:nvPicPr>
          <p:cNvPr id="21" name="Picture Placeholder 20" descr="SCR_313346.jpg"/>
          <p:cNvPicPr>
            <a:picLocks noGrp="1" noChangeAspect="1"/>
          </p:cNvPicPr>
          <p:nvPr>
            <p:ph type="pic" sz="quarter" idx="15"/>
          </p:nvPr>
        </p:nvPicPr>
        <p:blipFill rotWithShape="1">
          <a:blip r:embed="rId3" cstate="email"/>
          <a:srcRect l="2853" r="3925"/>
          <a:stretch/>
        </p:blipFill>
        <p:spPr>
          <a:xfrm>
            <a:off x="819374" y="197037"/>
            <a:ext cx="8136000" cy="6505200"/>
          </a:xfrm>
          <a:prstGeom prst="rect">
            <a:avLst/>
          </a:prstGeom>
        </p:spPr>
      </p:pic>
      <p:sp>
        <p:nvSpPr>
          <p:cNvPr id="22" name="Заголовок 1"/>
          <p:cNvSpPr txBox="1">
            <a:spLocks/>
          </p:cNvSpPr>
          <p:nvPr/>
        </p:nvSpPr>
        <p:spPr>
          <a:xfrm>
            <a:off x="4971420" y="4517504"/>
            <a:ext cx="3672408" cy="1728192"/>
          </a:xfrm>
          <a:prstGeom prst="rect">
            <a:avLst/>
          </a:prstGeom>
        </p:spPr>
        <p:txBody>
          <a:bodyPr lIns="90000" tIns="46800" rIns="90000" bIns="46800" anchor="ctr" anchorCtr="0">
            <a:normAutofit/>
          </a:bodyPr>
          <a:lstStyle>
            <a:lvl1pPr>
              <a:lnSpc>
                <a:spcPct val="90000"/>
              </a:lnSpc>
              <a:defRPr sz="3200">
                <a:solidFill>
                  <a:schemeClr val="bg2"/>
                </a:solidFill>
              </a:defRPr>
            </a:lvl1pPr>
          </a:lstStyle>
          <a:p>
            <a:pPr marL="0" marR="0" lvl="0" indent="0" defTabSz="914400" rtl="0" eaLnBrk="1" fontAlgn="auto" latinLnBrk="0" hangingPunct="1">
              <a:lnSpc>
                <a:spcPct val="90000"/>
              </a:lnSpc>
              <a:spcBef>
                <a:spcPct val="0"/>
              </a:spcBef>
              <a:spcAft>
                <a:spcPts val="2400"/>
              </a:spcAft>
              <a:buClrTx/>
              <a:buSzTx/>
              <a:buFontTx/>
              <a:buNone/>
              <a:tabLst/>
              <a:defRPr/>
            </a:pPr>
            <a:r>
              <a:rPr kumimoji="0" lang="en-US" sz="2400" b="0" i="0" u="none" strike="noStrike" kern="1200" cap="none" spc="0" normalizeH="0" baseline="0" noProof="0" dirty="0" err="1" smtClean="0">
                <a:ln>
                  <a:noFill/>
                </a:ln>
                <a:solidFill>
                  <a:schemeClr val="bg2"/>
                </a:solidFill>
                <a:effectLst/>
                <a:uLnTx/>
                <a:uFillTx/>
                <a:latin typeface="Arial" pitchFamily="34" charset="0"/>
                <a:ea typeface="+mj-ea"/>
                <a:cs typeface="Arial" pitchFamily="34" charset="0"/>
              </a:rPr>
              <a:t>Kapitel</a:t>
            </a:r>
            <a:r>
              <a:rPr kumimoji="0" lang="en-US" sz="2400" b="0" i="0" u="none" strike="noStrike" kern="1200" cap="none" spc="0" normalizeH="0" baseline="0" noProof="0" dirty="0" smtClean="0">
                <a:ln>
                  <a:noFill/>
                </a:ln>
                <a:solidFill>
                  <a:schemeClr val="bg2"/>
                </a:solidFill>
                <a:effectLst/>
                <a:uLnTx/>
                <a:uFillTx/>
                <a:latin typeface="Arial" pitchFamily="34" charset="0"/>
                <a:ea typeface="+mj-ea"/>
                <a:cs typeface="Arial" pitchFamily="34" charset="0"/>
              </a:rPr>
              <a:t> 4</a:t>
            </a:r>
          </a:p>
          <a:p>
            <a:pPr marL="0" marR="0" lvl="0" indent="0" defTabSz="914400" rtl="0" eaLnBrk="1" fontAlgn="auto" latinLnBrk="0" hangingPunct="1">
              <a:lnSpc>
                <a:spcPct val="90000"/>
              </a:lnSpc>
              <a:spcBef>
                <a:spcPct val="0"/>
              </a:spcBef>
              <a:spcAft>
                <a:spcPts val="0"/>
              </a:spcAft>
              <a:buClrTx/>
              <a:buSzTx/>
              <a:buFontTx/>
              <a:buNone/>
              <a:tabLst/>
              <a:defRPr/>
            </a:pPr>
            <a:r>
              <a:rPr lang="en-US" b="1" dirty="0" err="1" smtClean="0">
                <a:latin typeface="Arial" pitchFamily="34" charset="0"/>
                <a:ea typeface="+mj-ea"/>
                <a:cs typeface="Arial" pitchFamily="34" charset="0"/>
              </a:rPr>
              <a:t>Lösningar</a:t>
            </a:r>
            <a:r>
              <a:rPr lang="en-US" b="1" dirty="0" smtClean="0">
                <a:latin typeface="Arial" pitchFamily="34" charset="0"/>
                <a:ea typeface="+mj-ea"/>
                <a:cs typeface="Arial" pitchFamily="34" charset="0"/>
              </a:rPr>
              <a:t> </a:t>
            </a:r>
            <a:r>
              <a:rPr lang="en-US" b="1" dirty="0" err="1" smtClean="0">
                <a:latin typeface="Arial" pitchFamily="34" charset="0"/>
                <a:ea typeface="+mj-ea"/>
                <a:cs typeface="Arial" pitchFamily="34" charset="0"/>
              </a:rPr>
              <a:t>för</a:t>
            </a:r>
            <a:r>
              <a:rPr lang="en-US" b="1" dirty="0" smtClean="0">
                <a:latin typeface="Arial" pitchFamily="34" charset="0"/>
                <a:ea typeface="+mj-ea"/>
                <a:cs typeface="Arial" pitchFamily="34" charset="0"/>
              </a:rPr>
              <a:t> EN planet</a:t>
            </a:r>
            <a:endParaRPr kumimoji="0" lang="ru-RU" sz="3200" b="1" i="0" u="none" strike="noStrike" kern="1200" cap="none" spc="0" normalizeH="0" baseline="0" noProof="0" dirty="0" smtClean="0">
              <a:ln>
                <a:noFill/>
              </a:ln>
              <a:solidFill>
                <a:schemeClr val="bg2"/>
              </a:solidFill>
              <a:effectLst/>
              <a:uLnTx/>
              <a:uFillTx/>
              <a:latin typeface="Arial" pitchFamily="34" charset="0"/>
              <a:ea typeface="+mj-ea"/>
              <a:cs typeface="Arial" pitchFamily="34" charset="0"/>
            </a:endParaRPr>
          </a:p>
        </p:txBody>
      </p:sp>
      <p:sp>
        <p:nvSpPr>
          <p:cNvPr id="23" name="Текст 17"/>
          <p:cNvSpPr txBox="1">
            <a:spLocks/>
          </p:cNvSpPr>
          <p:nvPr/>
        </p:nvSpPr>
        <p:spPr>
          <a:xfrm>
            <a:off x="4969136" y="3941440"/>
            <a:ext cx="3715680" cy="504056"/>
          </a:xfrm>
          <a:prstGeom prst="rect">
            <a:avLst/>
          </a:prstGeom>
        </p:spPr>
        <p:txBody>
          <a:bodyPr lIns="90000" tIns="46800" rIns="90000" bIns="46800" anchor="ctr" anchorCtr="0">
            <a:normAutofit/>
          </a:bodyPr>
          <a:lstStyle>
            <a:lvl1pPr marL="0" indent="0" algn="l">
              <a:spcAft>
                <a:spcPts val="0"/>
              </a:spcAft>
              <a:buNone/>
              <a:defRPr sz="2400" b="0">
                <a:solidFill>
                  <a:schemeClr val="bg2"/>
                </a:solidFill>
              </a:defRPr>
            </a:lvl1pPr>
            <a:lvl2pPr marL="0" indent="0" algn="l">
              <a:spcAft>
                <a:spcPts val="0"/>
              </a:spcAft>
              <a:buNone/>
              <a:tabLst/>
              <a:defRPr sz="1800" b="0">
                <a:solidFill>
                  <a:schemeClr val="bg2"/>
                </a:solidFill>
              </a:defRPr>
            </a:lvl2pPr>
          </a:lstStyle>
          <a:p>
            <a:pPr marL="0" marR="0" lvl="0" indent="0" algn="ctr" defTabSz="914400" rtl="0" eaLnBrk="1" fontAlgn="auto" latinLnBrk="0" hangingPunct="1">
              <a:lnSpc>
                <a:spcPct val="100000"/>
              </a:lnSpc>
              <a:spcBef>
                <a:spcPct val="20000"/>
              </a:spcBef>
              <a:spcAft>
                <a:spcPts val="0"/>
              </a:spcAft>
              <a:buClrTx/>
              <a:buSzTx/>
              <a:buFont typeface="Arial" pitchFamily="34" charset="0"/>
              <a:buNone/>
              <a:tabLst/>
              <a:defRPr/>
            </a:pPr>
            <a:r>
              <a:rPr lang="en-US" dirty="0" smtClean="0">
                <a:latin typeface="Arial" pitchFamily="34" charset="0"/>
                <a:cs typeface="Arial" pitchFamily="34" charset="0"/>
              </a:rPr>
              <a:t>Living Planet Report 2014</a:t>
            </a:r>
            <a:endParaRPr kumimoji="0" lang="ru-RU" sz="2400" b="0" i="0" u="none" strike="noStrike" kern="1200" cap="none" spc="0" normalizeH="0" baseline="0" noProof="0" dirty="0" smtClean="0">
              <a:ln>
                <a:noFill/>
              </a:ln>
              <a:solidFill>
                <a:schemeClr val="bg2"/>
              </a:solidFill>
              <a:effectLst/>
              <a:uLnTx/>
              <a:uFillTx/>
              <a:latin typeface="Arial" pitchFamily="34" charset="0"/>
              <a:ea typeface="+mn-ea"/>
              <a:cs typeface="Arial" pitchFamily="34" charset="0"/>
            </a:endParaRPr>
          </a:p>
        </p:txBody>
      </p:sp>
      <p:grpSp>
        <p:nvGrpSpPr>
          <p:cNvPr id="24" name="Group 23"/>
          <p:cNvGrpSpPr/>
          <p:nvPr/>
        </p:nvGrpSpPr>
        <p:grpSpPr>
          <a:xfrm>
            <a:off x="4940400" y="3914400"/>
            <a:ext cx="3744416" cy="2340000"/>
            <a:chOff x="4788000" y="3762000"/>
            <a:chExt cx="3744416" cy="2340000"/>
          </a:xfrm>
        </p:grpSpPr>
        <p:sp>
          <p:nvSpPr>
            <p:cNvPr id="25" name="Rectangle 4"/>
            <p:cNvSpPr>
              <a:spLocks noChangeArrowheads="1"/>
            </p:cNvSpPr>
            <p:nvPr/>
          </p:nvSpPr>
          <p:spPr bwMode="auto">
            <a:xfrm>
              <a:off x="4788000" y="3762000"/>
              <a:ext cx="3744416" cy="2340000"/>
            </a:xfrm>
            <a:prstGeom prst="rect">
              <a:avLst/>
            </a:prstGeom>
            <a:solidFill>
              <a:srgbClr val="2D591F">
                <a:alpha val="40000"/>
              </a:srgbClr>
            </a:solidFill>
            <a:ln w="9525">
              <a:noFill/>
              <a:miter lim="800000"/>
              <a:headEnd/>
              <a:tailEnd/>
            </a:ln>
            <a:effectLst>
              <a:outerShdw dist="23000" dir="5400000" rotWithShape="0">
                <a:srgbClr val="808080">
                  <a:alpha val="34998"/>
                </a:srgbClr>
              </a:outerShdw>
            </a:effectLst>
          </p:spPr>
          <p:txBody>
            <a:bodyPr anchor="ctr"/>
            <a:lstStyle/>
            <a:p>
              <a:pPr algn="ctr" fontAlgn="auto">
                <a:spcBef>
                  <a:spcPts val="0"/>
                </a:spcBef>
                <a:spcAft>
                  <a:spcPts val="0"/>
                </a:spcAft>
                <a:defRPr/>
              </a:pPr>
              <a:endParaRPr lang="en-US">
                <a:solidFill>
                  <a:schemeClr val="lt1"/>
                </a:solidFill>
                <a:latin typeface="+mn-lt"/>
                <a:ea typeface="+mn-ea"/>
              </a:endParaRPr>
            </a:p>
          </p:txBody>
        </p:sp>
        <p:cxnSp>
          <p:nvCxnSpPr>
            <p:cNvPr id="26" name="Straight Connector 10"/>
            <p:cNvCxnSpPr/>
            <p:nvPr/>
          </p:nvCxnSpPr>
          <p:spPr>
            <a:xfrm>
              <a:off x="4788000" y="4294427"/>
              <a:ext cx="3744416" cy="1330"/>
            </a:xfrm>
            <a:prstGeom prst="line">
              <a:avLst/>
            </a:prstGeom>
            <a:ln w="12700">
              <a:solidFill>
                <a:srgbClr val="F3F2E9"/>
              </a:solidFill>
            </a:ln>
            <a:effectLst/>
          </p:spPr>
          <p:style>
            <a:lnRef idx="2">
              <a:schemeClr val="accent1"/>
            </a:lnRef>
            <a:fillRef idx="0">
              <a:schemeClr val="accent1"/>
            </a:fillRef>
            <a:effectRef idx="1">
              <a:schemeClr val="accent1"/>
            </a:effectRef>
            <a:fontRef idx="minor">
              <a:schemeClr val="tx1"/>
            </a:fontRef>
          </p:style>
        </p:cxnSp>
        <p:sp>
          <p:nvSpPr>
            <p:cNvPr id="27" name="Заголовок 1"/>
            <p:cNvSpPr txBox="1">
              <a:spLocks/>
            </p:cNvSpPr>
            <p:nvPr/>
          </p:nvSpPr>
          <p:spPr>
            <a:xfrm>
              <a:off x="4819020" y="4365104"/>
              <a:ext cx="3672408" cy="1728192"/>
            </a:xfrm>
            <a:prstGeom prst="rect">
              <a:avLst/>
            </a:prstGeom>
          </p:spPr>
          <p:txBody>
            <a:bodyPr lIns="90000" tIns="46800" rIns="90000" bIns="46800" anchor="ctr" anchorCtr="0">
              <a:normAutofit/>
            </a:bodyPr>
            <a:lstStyle>
              <a:lvl1pPr>
                <a:lnSpc>
                  <a:spcPct val="90000"/>
                </a:lnSpc>
                <a:defRPr sz="3200">
                  <a:solidFill>
                    <a:schemeClr val="bg2"/>
                  </a:solidFill>
                </a:defRPr>
              </a:lvl1pPr>
            </a:lstStyle>
            <a:p>
              <a:pPr marL="0" marR="0" lvl="0" indent="0" defTabSz="914400" rtl="0" eaLnBrk="1" fontAlgn="auto" latinLnBrk="0" hangingPunct="1">
                <a:lnSpc>
                  <a:spcPct val="90000"/>
                </a:lnSpc>
                <a:spcBef>
                  <a:spcPct val="0"/>
                </a:spcBef>
                <a:spcAft>
                  <a:spcPts val="2400"/>
                </a:spcAft>
                <a:buClrTx/>
                <a:buSzTx/>
                <a:buFontTx/>
                <a:buNone/>
                <a:tabLst/>
                <a:defRPr/>
              </a:pPr>
              <a:r>
                <a:rPr kumimoji="0" lang="en-US" sz="2400" b="0" i="0" u="none" strike="noStrike" kern="1200" cap="none" spc="0" normalizeH="0" baseline="0" noProof="0" dirty="0" err="1" smtClean="0">
                  <a:ln>
                    <a:noFill/>
                  </a:ln>
                  <a:solidFill>
                    <a:schemeClr val="bg2"/>
                  </a:solidFill>
                  <a:effectLst/>
                  <a:uLnTx/>
                  <a:uFillTx/>
                  <a:latin typeface="Arial" pitchFamily="34" charset="0"/>
                  <a:ea typeface="+mj-ea"/>
                  <a:cs typeface="Arial" pitchFamily="34" charset="0"/>
                </a:rPr>
                <a:t>Kapitel</a:t>
              </a:r>
              <a:r>
                <a:rPr kumimoji="0" lang="en-US" sz="2400" b="0" i="0" u="none" strike="noStrike" kern="1200" cap="none" spc="0" normalizeH="0" baseline="0" noProof="0" dirty="0" smtClean="0">
                  <a:ln>
                    <a:noFill/>
                  </a:ln>
                  <a:solidFill>
                    <a:schemeClr val="bg2"/>
                  </a:solidFill>
                  <a:effectLst/>
                  <a:uLnTx/>
                  <a:uFillTx/>
                  <a:latin typeface="Arial" pitchFamily="34" charset="0"/>
                  <a:ea typeface="+mj-ea"/>
                  <a:cs typeface="Arial" pitchFamily="34" charset="0"/>
                </a:rPr>
                <a:t> 4</a:t>
              </a:r>
            </a:p>
            <a:p>
              <a:pPr marL="0" marR="0" lvl="0" indent="0" defTabSz="914400" rtl="0" eaLnBrk="1" fontAlgn="auto" latinLnBrk="0" hangingPunct="1">
                <a:lnSpc>
                  <a:spcPct val="90000"/>
                </a:lnSpc>
                <a:spcBef>
                  <a:spcPct val="0"/>
                </a:spcBef>
                <a:spcAft>
                  <a:spcPts val="0"/>
                </a:spcAft>
                <a:buClrTx/>
                <a:buSzTx/>
                <a:buFontTx/>
                <a:buNone/>
                <a:tabLst/>
                <a:defRPr/>
              </a:pPr>
              <a:r>
                <a:rPr lang="en-US" b="1" dirty="0" err="1" smtClean="0">
                  <a:latin typeface="Arial" pitchFamily="34" charset="0"/>
                  <a:ea typeface="+mj-ea"/>
                  <a:cs typeface="Arial" pitchFamily="34" charset="0"/>
                </a:rPr>
                <a:t>Lösningar</a:t>
              </a:r>
              <a:r>
                <a:rPr lang="en-US" b="1" dirty="0" smtClean="0">
                  <a:latin typeface="Arial" pitchFamily="34" charset="0"/>
                  <a:ea typeface="+mj-ea"/>
                  <a:cs typeface="Arial" pitchFamily="34" charset="0"/>
                </a:rPr>
                <a:t> </a:t>
              </a:r>
              <a:r>
                <a:rPr lang="en-US" b="1" dirty="0" err="1" smtClean="0">
                  <a:latin typeface="Arial" pitchFamily="34" charset="0"/>
                  <a:ea typeface="+mj-ea"/>
                  <a:cs typeface="Arial" pitchFamily="34" charset="0"/>
                </a:rPr>
                <a:t>för</a:t>
              </a:r>
              <a:r>
                <a:rPr lang="en-US" b="1" dirty="0" smtClean="0">
                  <a:latin typeface="Arial" pitchFamily="34" charset="0"/>
                  <a:ea typeface="+mj-ea"/>
                  <a:cs typeface="Arial" pitchFamily="34" charset="0"/>
                </a:rPr>
                <a:t> EN planet</a:t>
              </a:r>
              <a:endParaRPr kumimoji="0" lang="ru-RU" sz="3200" b="1" i="0" u="none" strike="noStrike" kern="1200" cap="none" spc="0" normalizeH="0" baseline="0" noProof="0" dirty="0" smtClean="0">
                <a:ln>
                  <a:noFill/>
                </a:ln>
                <a:solidFill>
                  <a:schemeClr val="bg2"/>
                </a:solidFill>
                <a:effectLst/>
                <a:uLnTx/>
                <a:uFillTx/>
                <a:latin typeface="Arial" pitchFamily="34" charset="0"/>
                <a:ea typeface="+mj-ea"/>
                <a:cs typeface="Arial" pitchFamily="34" charset="0"/>
              </a:endParaRPr>
            </a:p>
          </p:txBody>
        </p:sp>
        <p:sp>
          <p:nvSpPr>
            <p:cNvPr id="28" name="Текст 17"/>
            <p:cNvSpPr txBox="1">
              <a:spLocks/>
            </p:cNvSpPr>
            <p:nvPr/>
          </p:nvSpPr>
          <p:spPr>
            <a:xfrm>
              <a:off x="4816736" y="3789040"/>
              <a:ext cx="3715680" cy="504056"/>
            </a:xfrm>
            <a:prstGeom prst="rect">
              <a:avLst/>
            </a:prstGeom>
          </p:spPr>
          <p:txBody>
            <a:bodyPr lIns="90000" tIns="46800" rIns="90000" bIns="46800" anchor="ctr" anchorCtr="0">
              <a:normAutofit/>
            </a:bodyPr>
            <a:lstStyle>
              <a:lvl1pPr marL="0" indent="0" algn="l">
                <a:spcAft>
                  <a:spcPts val="0"/>
                </a:spcAft>
                <a:buNone/>
                <a:defRPr sz="2400" b="0">
                  <a:solidFill>
                    <a:schemeClr val="bg2"/>
                  </a:solidFill>
                </a:defRPr>
              </a:lvl1pPr>
              <a:lvl2pPr marL="0" indent="0" algn="l">
                <a:spcAft>
                  <a:spcPts val="0"/>
                </a:spcAft>
                <a:buNone/>
                <a:tabLst/>
                <a:defRPr sz="1800" b="0">
                  <a:solidFill>
                    <a:schemeClr val="bg2"/>
                  </a:solidFill>
                </a:defRPr>
              </a:lvl2pPr>
            </a:lstStyle>
            <a:p>
              <a:pPr marL="0" marR="0" lvl="0" indent="0" algn="ctr" defTabSz="914400" rtl="0" eaLnBrk="1" fontAlgn="auto" latinLnBrk="0" hangingPunct="1">
                <a:lnSpc>
                  <a:spcPct val="100000"/>
                </a:lnSpc>
                <a:spcBef>
                  <a:spcPct val="20000"/>
                </a:spcBef>
                <a:spcAft>
                  <a:spcPts val="0"/>
                </a:spcAft>
                <a:buClrTx/>
                <a:buSzTx/>
                <a:buFont typeface="Arial" pitchFamily="34" charset="0"/>
                <a:buNone/>
                <a:tabLst/>
                <a:defRPr/>
              </a:pPr>
              <a:r>
                <a:rPr lang="en-US" dirty="0" smtClean="0">
                  <a:latin typeface="Arial" pitchFamily="34" charset="0"/>
                  <a:cs typeface="Arial" pitchFamily="34" charset="0"/>
                </a:rPr>
                <a:t>Living Planet Report 2014</a:t>
              </a:r>
              <a:endParaRPr kumimoji="0" lang="ru-RU" sz="2400" b="0" i="0" u="none" strike="noStrike" kern="1200" cap="none" spc="0" normalizeH="0" baseline="0" noProof="0" dirty="0" smtClean="0">
                <a:ln>
                  <a:noFill/>
                </a:ln>
                <a:solidFill>
                  <a:schemeClr val="bg2"/>
                </a:solidFill>
                <a:effectLst/>
                <a:uLnTx/>
                <a:uFillTx/>
                <a:latin typeface="Arial" pitchFamily="34" charset="0"/>
                <a:ea typeface="+mn-ea"/>
                <a:cs typeface="Arial" pitchFamily="34" charset="0"/>
              </a:endParaRPr>
            </a:p>
          </p:txBody>
        </p:sp>
      </p:grpSp>
    </p:spTree>
    <p:extLst>
      <p:ext uri="{BB962C8B-B14F-4D97-AF65-F5344CB8AC3E}">
        <p14:creationId xmlns:p14="http://schemas.microsoft.com/office/powerpoint/2010/main" val="4292884033"/>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3"/>
          </p:nvPr>
        </p:nvSpPr>
        <p:spPr/>
        <p:txBody>
          <a:bodyPr>
            <a:normAutofit/>
          </a:bodyPr>
          <a:lstStyle/>
          <a:p>
            <a:r>
              <a:rPr lang="fr-CH" dirty="0" smtClean="0"/>
              <a:t>Att </a:t>
            </a:r>
            <a:r>
              <a:rPr lang="fr-CH" dirty="0" err="1" smtClean="0"/>
              <a:t>utnyttja</a:t>
            </a:r>
            <a:r>
              <a:rPr lang="fr-CH" dirty="0" smtClean="0"/>
              <a:t> </a:t>
            </a:r>
            <a:r>
              <a:rPr lang="fr-CH" dirty="0" err="1" smtClean="0"/>
              <a:t>resurser</a:t>
            </a:r>
            <a:r>
              <a:rPr lang="fr-CH" dirty="0" smtClean="0"/>
              <a:t> </a:t>
            </a:r>
            <a:r>
              <a:rPr lang="fr-CH" dirty="0" err="1" smtClean="0"/>
              <a:t>hållbart</a:t>
            </a:r>
            <a:endParaRPr lang="en-GB" dirty="0"/>
          </a:p>
        </p:txBody>
      </p:sp>
      <p:pic>
        <p:nvPicPr>
          <p:cNvPr id="6" name="Picture Placeholder 5"/>
          <p:cNvPicPr>
            <a:picLocks noGrp="1" noChangeAspect="1"/>
          </p:cNvPicPr>
          <p:nvPr>
            <p:ph type="pic" sz="quarter" idx="14"/>
          </p:nvPr>
        </p:nvPicPr>
        <p:blipFill>
          <a:blip r:embed="rId3">
            <a:extLst>
              <a:ext uri="{28A0092B-C50C-407E-A947-70E740481C1C}">
                <a14:useLocalDpi xmlns:a14="http://schemas.microsoft.com/office/drawing/2010/main" val="0"/>
              </a:ext>
            </a:extLst>
          </a:blip>
          <a:stretch>
            <a:fillRect/>
          </a:stretch>
        </p:blipFill>
        <p:spPr>
          <a:xfrm>
            <a:off x="2011903" y="1412776"/>
            <a:ext cx="5120195" cy="5278921"/>
          </a:xfrm>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93488" y="699920"/>
            <a:ext cx="7557025" cy="5458160"/>
          </a:xfrm>
          <a:prstGeom prst="rect">
            <a:avLst/>
          </a:prstGeom>
        </p:spPr>
      </p:pic>
    </p:spTree>
    <p:extLst>
      <p:ext uri="{BB962C8B-B14F-4D97-AF65-F5344CB8AC3E}">
        <p14:creationId xmlns:p14="http://schemas.microsoft.com/office/powerpoint/2010/main" val="3113713372"/>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1" name="Picture 3"/>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t="3737" b="3386"/>
          <a:stretch/>
        </p:blipFill>
        <p:spPr bwMode="auto">
          <a:xfrm>
            <a:off x="820800" y="203200"/>
            <a:ext cx="8136000" cy="6477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425282" y="2529893"/>
            <a:ext cx="3005377" cy="1666950"/>
          </a:xfrm>
          <a:prstGeom prst="rect">
            <a:avLst/>
          </a:prstGeom>
          <a:noFill/>
          <a:ln w="130175">
            <a:solidFill>
              <a:schemeClr val="bg1"/>
            </a:solidFill>
            <a:miter lim="800000"/>
            <a:headEnd/>
            <a:tailEnd/>
          </a:ln>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3247683247"/>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Placeholder 2"/>
          <p:cNvPicPr>
            <a:picLocks noGrp="1" noChangeAspect="1"/>
          </p:cNvPicPr>
          <p:nvPr>
            <p:ph type="pic" sz="quarter" idx="15"/>
          </p:nvPr>
        </p:nvPicPr>
        <p:blipFill>
          <a:blip r:embed="rId3">
            <a:extLst>
              <a:ext uri="{28A0092B-C50C-407E-A947-70E740481C1C}">
                <a14:useLocalDpi xmlns:a14="http://schemas.microsoft.com/office/drawing/2010/main" val="0"/>
              </a:ext>
            </a:extLst>
          </a:blip>
          <a:srcRect l="1366" r="1366"/>
          <a:stretch>
            <a:fillRect/>
          </a:stretch>
        </p:blipFill>
        <p:spPr>
          <a:xfrm>
            <a:off x="508128" y="332656"/>
            <a:ext cx="8816400" cy="6613200"/>
          </a:xfrm>
        </p:spPr>
      </p:pic>
    </p:spTree>
    <p:extLst>
      <p:ext uri="{BB962C8B-B14F-4D97-AF65-F5344CB8AC3E}">
        <p14:creationId xmlns:p14="http://schemas.microsoft.com/office/powerpoint/2010/main" val="2182715073"/>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p:cNvSpPr/>
          <p:nvPr/>
        </p:nvSpPr>
        <p:spPr>
          <a:xfrm>
            <a:off x="-7937" y="0"/>
            <a:ext cx="107951" cy="6858000"/>
          </a:xfrm>
          <a:prstGeom prst="rect">
            <a:avLst/>
          </a:prstGeom>
          <a:solidFill>
            <a:srgbClr val="8ABE34"/>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457200" fontAlgn="auto">
              <a:spcBef>
                <a:spcPts val="0"/>
              </a:spcBef>
              <a:spcAft>
                <a:spcPts val="0"/>
              </a:spcAft>
              <a:defRPr/>
            </a:pPr>
            <a:endParaRPr lang="en-US"/>
          </a:p>
        </p:txBody>
      </p:sp>
      <p:pic>
        <p:nvPicPr>
          <p:cNvPr id="17412" name="Picture 18" descr="panda1.jpg"/>
          <p:cNvPicPr>
            <a:picLocks noChangeAspect="1"/>
          </p:cNvPicPr>
          <p:nvPr/>
        </p:nvPicPr>
        <p:blipFill>
          <a:blip r:embed="rId3" cstate="email">
            <a:clrChange>
              <a:clrFrom>
                <a:srgbClr val="FFFFFF"/>
              </a:clrFrom>
              <a:clrTo>
                <a:srgbClr val="FFFFFF">
                  <a:alpha val="0"/>
                </a:srgbClr>
              </a:clrTo>
            </a:clrChange>
          </a:blip>
          <a:srcRect/>
          <a:stretch>
            <a:fillRect/>
          </a:stretch>
        </p:blipFill>
        <p:spPr bwMode="auto">
          <a:xfrm>
            <a:off x="3481390" y="1792289"/>
            <a:ext cx="2181225" cy="3273425"/>
          </a:xfrm>
          <a:prstGeom prst="rect">
            <a:avLst/>
          </a:prstGeom>
          <a:noFill/>
          <a:ln w="9525">
            <a:noFill/>
            <a:miter lim="800000"/>
            <a:headEnd/>
            <a:tailEnd/>
          </a:ln>
        </p:spPr>
      </p:pic>
      <p:sp>
        <p:nvSpPr>
          <p:cNvPr id="4" name="Rectangle 3"/>
          <p:cNvSpPr/>
          <p:nvPr/>
        </p:nvSpPr>
        <p:spPr>
          <a:xfrm>
            <a:off x="179512" y="0"/>
            <a:ext cx="648072" cy="105273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3"/>
          </p:nvPr>
        </p:nvSpPr>
        <p:spPr>
          <a:xfrm>
            <a:off x="827584" y="519706"/>
            <a:ext cx="8064896" cy="461022"/>
          </a:xfrm>
        </p:spPr>
        <p:txBody>
          <a:bodyPr>
            <a:noAutofit/>
          </a:bodyPr>
          <a:lstStyle/>
          <a:p>
            <a:r>
              <a:rPr lang="sv-SE" sz="2000" dirty="0" smtClean="0"/>
              <a:t>Vi är </a:t>
            </a:r>
            <a:r>
              <a:rPr lang="sv-SE" sz="2000" dirty="0"/>
              <a:t>beroende av en levande planet</a:t>
            </a:r>
            <a:endParaRPr lang="en-GB" sz="2000" dirty="0"/>
          </a:p>
        </p:txBody>
      </p:sp>
      <p:pic>
        <p:nvPicPr>
          <p:cNvPr id="7" name="Picture Placeholder 6"/>
          <p:cNvPicPr>
            <a:picLocks noGrp="1" noChangeAspect="1"/>
          </p:cNvPicPr>
          <p:nvPr>
            <p:ph type="pic" sz="quarter" idx="14"/>
          </p:nvPr>
        </p:nvPicPr>
        <p:blipFill>
          <a:blip r:embed="rId3">
            <a:extLst>
              <a:ext uri="{28A0092B-C50C-407E-A947-70E740481C1C}">
                <a14:useLocalDpi xmlns:a14="http://schemas.microsoft.com/office/drawing/2010/main" val="0"/>
              </a:ext>
            </a:extLst>
          </a:blip>
          <a:stretch>
            <a:fillRect/>
          </a:stretch>
        </p:blipFill>
        <p:spPr>
          <a:xfrm>
            <a:off x="2304257" y="1718950"/>
            <a:ext cx="4535487" cy="4499203"/>
          </a:xfrm>
        </p:spPr>
      </p:pic>
      <p:sp>
        <p:nvSpPr>
          <p:cNvPr id="6" name="Text Placeholder 5"/>
          <p:cNvSpPr>
            <a:spLocks noGrp="1"/>
          </p:cNvSpPr>
          <p:nvPr>
            <p:ph type="body" sz="quarter" idx="15"/>
          </p:nvPr>
        </p:nvSpPr>
        <p:spPr>
          <a:xfrm>
            <a:off x="827584" y="1052736"/>
            <a:ext cx="7560840" cy="461022"/>
          </a:xfrm>
        </p:spPr>
        <p:txBody>
          <a:bodyPr>
            <a:normAutofit fontScale="92500"/>
          </a:bodyPr>
          <a:lstStyle/>
          <a:p>
            <a:r>
              <a:rPr lang="fr-CH" dirty="0" err="1" smtClean="0">
                <a:solidFill>
                  <a:srgbClr val="007932"/>
                </a:solidFill>
              </a:rPr>
              <a:t>Det</a:t>
            </a:r>
            <a:r>
              <a:rPr lang="fr-CH" dirty="0" smtClean="0">
                <a:solidFill>
                  <a:srgbClr val="007932"/>
                </a:solidFill>
              </a:rPr>
              <a:t> </a:t>
            </a:r>
            <a:r>
              <a:rPr lang="fr-CH" dirty="0" err="1" smtClean="0">
                <a:solidFill>
                  <a:srgbClr val="007932"/>
                </a:solidFill>
              </a:rPr>
              <a:t>är</a:t>
            </a:r>
            <a:r>
              <a:rPr lang="fr-CH" dirty="0" smtClean="0">
                <a:solidFill>
                  <a:srgbClr val="007932"/>
                </a:solidFill>
              </a:rPr>
              <a:t> </a:t>
            </a:r>
            <a:r>
              <a:rPr lang="fr-CH" dirty="0" err="1" smtClean="0">
                <a:solidFill>
                  <a:srgbClr val="007932"/>
                </a:solidFill>
              </a:rPr>
              <a:t>naturen</a:t>
            </a:r>
            <a:r>
              <a:rPr lang="fr-CH" dirty="0" smtClean="0">
                <a:solidFill>
                  <a:srgbClr val="007932"/>
                </a:solidFill>
              </a:rPr>
              <a:t> </a:t>
            </a:r>
            <a:r>
              <a:rPr lang="fr-CH" dirty="0" err="1" smtClean="0">
                <a:solidFill>
                  <a:srgbClr val="007932"/>
                </a:solidFill>
              </a:rPr>
              <a:t>som</a:t>
            </a:r>
            <a:r>
              <a:rPr lang="fr-CH" dirty="0" smtClean="0">
                <a:solidFill>
                  <a:srgbClr val="007932"/>
                </a:solidFill>
              </a:rPr>
              <a:t> </a:t>
            </a:r>
            <a:r>
              <a:rPr lang="fr-CH" dirty="0" err="1" smtClean="0">
                <a:solidFill>
                  <a:srgbClr val="007932"/>
                </a:solidFill>
              </a:rPr>
              <a:t>möjliggör</a:t>
            </a:r>
            <a:r>
              <a:rPr lang="fr-CH" dirty="0" smtClean="0">
                <a:solidFill>
                  <a:srgbClr val="007932"/>
                </a:solidFill>
              </a:rPr>
              <a:t> fungerande </a:t>
            </a:r>
            <a:r>
              <a:rPr lang="fr-CH" dirty="0" err="1" smtClean="0">
                <a:solidFill>
                  <a:srgbClr val="007932"/>
                </a:solidFill>
              </a:rPr>
              <a:t>samhällen</a:t>
            </a:r>
            <a:r>
              <a:rPr lang="fr-CH" dirty="0" smtClean="0">
                <a:solidFill>
                  <a:srgbClr val="007932"/>
                </a:solidFill>
              </a:rPr>
              <a:t> med </a:t>
            </a:r>
            <a:r>
              <a:rPr lang="fr-CH" dirty="0" err="1" smtClean="0">
                <a:solidFill>
                  <a:srgbClr val="007932"/>
                </a:solidFill>
              </a:rPr>
              <a:t>fungerande</a:t>
            </a:r>
            <a:r>
              <a:rPr lang="fr-CH" dirty="0" smtClean="0">
                <a:solidFill>
                  <a:srgbClr val="007932"/>
                </a:solidFill>
              </a:rPr>
              <a:t> </a:t>
            </a:r>
            <a:r>
              <a:rPr lang="fr-CH" dirty="0" err="1" smtClean="0">
                <a:solidFill>
                  <a:srgbClr val="007932"/>
                </a:solidFill>
              </a:rPr>
              <a:t>ekonomier</a:t>
            </a:r>
            <a:endParaRPr lang="en-GB" dirty="0">
              <a:solidFill>
                <a:srgbClr val="007932"/>
              </a:solidFill>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r>
              <a:rPr lang="en-IE" dirty="0" err="1" smtClean="0"/>
              <a:t>Källa</a:t>
            </a:r>
            <a:r>
              <a:rPr lang="en-IE" dirty="0" smtClean="0"/>
              <a:t>: WWF, ZSL, 2014</a:t>
            </a:r>
            <a:endParaRPr lang="en-IE" dirty="0"/>
          </a:p>
        </p:txBody>
      </p:sp>
      <p:sp>
        <p:nvSpPr>
          <p:cNvPr id="3" name="Text Placeholder 2"/>
          <p:cNvSpPr>
            <a:spLocks noGrp="1"/>
          </p:cNvSpPr>
          <p:nvPr>
            <p:ph type="body" sz="quarter" idx="13"/>
          </p:nvPr>
        </p:nvSpPr>
        <p:spPr>
          <a:xfrm>
            <a:off x="827584" y="519706"/>
            <a:ext cx="5976664" cy="461022"/>
          </a:xfrm>
        </p:spPr>
        <p:txBody>
          <a:bodyPr>
            <a:normAutofit/>
          </a:bodyPr>
          <a:lstStyle/>
          <a:p>
            <a:r>
              <a:rPr lang="fr-CH" dirty="0" smtClean="0"/>
              <a:t>Planetens tillstånd – biologisk mångfald</a:t>
            </a:r>
            <a:endParaRPr lang="en-GB" dirty="0"/>
          </a:p>
        </p:txBody>
      </p:sp>
      <p:pic>
        <p:nvPicPr>
          <p:cNvPr id="6" name="Picture Placeholder 5"/>
          <p:cNvPicPr>
            <a:picLocks noGrp="1" noChangeAspect="1"/>
          </p:cNvPicPr>
          <p:nvPr>
            <p:ph type="pic" sz="quarter" idx="14"/>
          </p:nvPr>
        </p:nvPicPr>
        <p:blipFill>
          <a:blip r:embed="rId3">
            <a:extLst>
              <a:ext uri="{28A0092B-C50C-407E-A947-70E740481C1C}">
                <a14:useLocalDpi xmlns:a14="http://schemas.microsoft.com/office/drawing/2010/main" val="0"/>
              </a:ext>
            </a:extLst>
          </a:blip>
          <a:stretch>
            <a:fillRect/>
          </a:stretch>
        </p:blipFill>
        <p:spPr>
          <a:xfrm>
            <a:off x="608317" y="1556792"/>
            <a:ext cx="6411955" cy="4315246"/>
          </a:xfrm>
        </p:spPr>
      </p:pic>
      <p:sp>
        <p:nvSpPr>
          <p:cNvPr id="5" name="Text Placeholder 4"/>
          <p:cNvSpPr>
            <a:spLocks noGrp="1"/>
          </p:cNvSpPr>
          <p:nvPr>
            <p:ph type="body" sz="quarter" idx="15"/>
          </p:nvPr>
        </p:nvSpPr>
        <p:spPr/>
        <p:txBody>
          <a:bodyPr>
            <a:normAutofit fontScale="85000" lnSpcReduction="20000"/>
          </a:bodyPr>
          <a:lstStyle/>
          <a:p>
            <a:r>
              <a:rPr lang="sv-SE" dirty="0">
                <a:solidFill>
                  <a:srgbClr val="007932"/>
                </a:solidFill>
              </a:rPr>
              <a:t>Mängden vilda djur har minskat med hälften på 40 </a:t>
            </a:r>
            <a:r>
              <a:rPr lang="sv-SE" dirty="0" smtClean="0">
                <a:solidFill>
                  <a:srgbClr val="007932"/>
                </a:solidFill>
              </a:rPr>
              <a:t>år. </a:t>
            </a:r>
          </a:p>
          <a:p>
            <a:r>
              <a:rPr lang="sv-SE" dirty="0" smtClean="0">
                <a:solidFill>
                  <a:srgbClr val="007932"/>
                </a:solidFill>
              </a:rPr>
              <a:t>Det framgår av </a:t>
            </a:r>
            <a:r>
              <a:rPr lang="fr-CH" dirty="0" smtClean="0">
                <a:solidFill>
                  <a:srgbClr val="007932"/>
                </a:solidFill>
              </a:rPr>
              <a:t>Living </a:t>
            </a:r>
            <a:r>
              <a:rPr lang="fr-CH" dirty="0" err="1" smtClean="0">
                <a:solidFill>
                  <a:srgbClr val="007932"/>
                </a:solidFill>
              </a:rPr>
              <a:t>Planet</a:t>
            </a:r>
            <a:r>
              <a:rPr lang="fr-CH" dirty="0" smtClean="0">
                <a:solidFill>
                  <a:srgbClr val="007932"/>
                </a:solidFill>
              </a:rPr>
              <a:t> Index.</a:t>
            </a:r>
          </a:p>
          <a:p>
            <a:endParaRPr lang="en-GB"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r>
              <a:rPr lang="en-IE" dirty="0" err="1" smtClean="0"/>
              <a:t>Källa</a:t>
            </a:r>
            <a:r>
              <a:rPr lang="en-IE" dirty="0" smtClean="0"/>
              <a:t>: </a:t>
            </a:r>
            <a:r>
              <a:rPr lang="en-US" dirty="0" smtClean="0"/>
              <a:t>Global Footprint Network, 2014</a:t>
            </a:r>
            <a:endParaRPr lang="en-IE" dirty="0"/>
          </a:p>
        </p:txBody>
      </p:sp>
      <p:sp>
        <p:nvSpPr>
          <p:cNvPr id="4" name="Text Placeholder 3"/>
          <p:cNvSpPr>
            <a:spLocks noGrp="1"/>
          </p:cNvSpPr>
          <p:nvPr>
            <p:ph type="body" sz="quarter" idx="13"/>
          </p:nvPr>
        </p:nvSpPr>
        <p:spPr>
          <a:xfrm>
            <a:off x="827584" y="519706"/>
            <a:ext cx="6264696" cy="461022"/>
          </a:xfrm>
        </p:spPr>
        <p:txBody>
          <a:bodyPr>
            <a:normAutofit/>
          </a:bodyPr>
          <a:lstStyle/>
          <a:p>
            <a:r>
              <a:rPr lang="sv-SE" dirty="0" smtClean="0"/>
              <a:t>Planetens tillstånd – ekologiska fotavtryck</a:t>
            </a:r>
            <a:endParaRPr lang="en-GB" dirty="0"/>
          </a:p>
          <a:p>
            <a:endParaRPr lang="en-GB" dirty="0"/>
          </a:p>
        </p:txBody>
      </p:sp>
      <p:sp>
        <p:nvSpPr>
          <p:cNvPr id="6" name="Text Placeholder 5"/>
          <p:cNvSpPr>
            <a:spLocks noGrp="1"/>
          </p:cNvSpPr>
          <p:nvPr>
            <p:ph type="body" sz="quarter" idx="15"/>
          </p:nvPr>
        </p:nvSpPr>
        <p:spPr>
          <a:xfrm>
            <a:off x="827584" y="1052736"/>
            <a:ext cx="6408712" cy="461022"/>
          </a:xfrm>
        </p:spPr>
        <p:txBody>
          <a:bodyPr>
            <a:normAutofit/>
          </a:bodyPr>
          <a:lstStyle/>
          <a:p>
            <a:r>
              <a:rPr lang="en-US" dirty="0" err="1">
                <a:solidFill>
                  <a:srgbClr val="007932"/>
                </a:solidFill>
              </a:rPr>
              <a:t>Globalt</a:t>
            </a:r>
            <a:r>
              <a:rPr lang="en-US" dirty="0">
                <a:solidFill>
                  <a:srgbClr val="007932"/>
                </a:solidFill>
              </a:rPr>
              <a:t> e</a:t>
            </a:r>
            <a:r>
              <a:rPr lang="en-US" dirty="0" smtClean="0">
                <a:solidFill>
                  <a:srgbClr val="007932"/>
                </a:solidFill>
              </a:rPr>
              <a:t>kologiskt </a:t>
            </a:r>
            <a:r>
              <a:rPr lang="en-US" dirty="0">
                <a:solidFill>
                  <a:srgbClr val="007932"/>
                </a:solidFill>
              </a:rPr>
              <a:t>f</a:t>
            </a:r>
            <a:r>
              <a:rPr lang="en-US" dirty="0" smtClean="0">
                <a:solidFill>
                  <a:srgbClr val="007932"/>
                </a:solidFill>
              </a:rPr>
              <a:t>otavtryck (trend 1961 till 2010).</a:t>
            </a:r>
            <a:endParaRPr lang="en-GB" dirty="0">
              <a:solidFill>
                <a:srgbClr val="007932"/>
              </a:solidFill>
            </a:endParaRPr>
          </a:p>
        </p:txBody>
      </p:sp>
      <p:pic>
        <p:nvPicPr>
          <p:cNvPr id="9" name="Picture Placeholder 6"/>
          <p:cNvPicPr>
            <a:picLocks noGrp="1" noChangeAspect="1"/>
          </p:cNvPicPr>
          <p:nvPr>
            <p:ph type="pic" sz="quarter" idx="14"/>
          </p:nvPr>
        </p:nvPicPr>
        <p:blipFill>
          <a:blip r:embed="rId3">
            <a:extLst>
              <a:ext uri="{28A0092B-C50C-407E-A947-70E740481C1C}">
                <a14:useLocalDpi xmlns:a14="http://schemas.microsoft.com/office/drawing/2010/main" val="0"/>
              </a:ext>
            </a:extLst>
          </a:blip>
          <a:stretch>
            <a:fillRect/>
          </a:stretch>
        </p:blipFill>
        <p:spPr>
          <a:xfrm>
            <a:off x="755576" y="1556792"/>
            <a:ext cx="6023225" cy="4836651"/>
          </a:xfrm>
        </p:spPr>
      </p:pic>
    </p:spTree>
    <p:extLst>
      <p:ext uri="{BB962C8B-B14F-4D97-AF65-F5344CB8AC3E}">
        <p14:creationId xmlns:p14="http://schemas.microsoft.com/office/powerpoint/2010/main" val="211105647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3"/>
          </p:nvPr>
        </p:nvSpPr>
        <p:spPr>
          <a:xfrm>
            <a:off x="827584" y="519706"/>
            <a:ext cx="6696744" cy="461022"/>
          </a:xfrm>
        </p:spPr>
        <p:txBody>
          <a:bodyPr>
            <a:normAutofit/>
          </a:bodyPr>
          <a:lstStyle/>
          <a:p>
            <a:r>
              <a:rPr lang="sv-SE" dirty="0" smtClean="0"/>
              <a:t>Fotavtrycket växer snabbare än biokapaciteten</a:t>
            </a:r>
            <a:endParaRPr lang="sv-SE" dirty="0"/>
          </a:p>
        </p:txBody>
      </p:sp>
      <p:sp>
        <p:nvSpPr>
          <p:cNvPr id="4" name="Text Placeholder 3"/>
          <p:cNvSpPr>
            <a:spLocks noGrp="1"/>
          </p:cNvSpPr>
          <p:nvPr>
            <p:ph type="body" sz="quarter" idx="16"/>
          </p:nvPr>
        </p:nvSpPr>
        <p:spPr/>
        <p:txBody>
          <a:bodyPr/>
          <a:lstStyle/>
          <a:p>
            <a:endParaRPr lang="sv-SE"/>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25728" y="1268760"/>
            <a:ext cx="8353868" cy="5112567"/>
          </a:xfrm>
          <a:prstGeom prst="rect">
            <a:avLst/>
          </a:prstGeom>
        </p:spPr>
      </p:pic>
      <p:sp>
        <p:nvSpPr>
          <p:cNvPr id="6" name="Slide Number Placeholder 1"/>
          <p:cNvSpPr>
            <a:spLocks noGrp="1"/>
          </p:cNvSpPr>
          <p:nvPr>
            <p:ph type="sldNum" sz="quarter" idx="12"/>
          </p:nvPr>
        </p:nvSpPr>
        <p:spPr>
          <a:xfrm>
            <a:off x="5796136" y="6381328"/>
            <a:ext cx="3184460" cy="365125"/>
          </a:xfrm>
        </p:spPr>
        <p:txBody>
          <a:bodyPr/>
          <a:lstStyle/>
          <a:p>
            <a:r>
              <a:rPr lang="en-IE" dirty="0" err="1" smtClean="0"/>
              <a:t>Källa</a:t>
            </a:r>
            <a:r>
              <a:rPr lang="en-IE" dirty="0" smtClean="0"/>
              <a:t>: </a:t>
            </a:r>
            <a:r>
              <a:rPr lang="en-US" dirty="0" smtClean="0"/>
              <a:t>Global Footprint Network, 2014</a:t>
            </a:r>
            <a:endParaRPr lang="en-IE" dirty="0" smtClean="0"/>
          </a:p>
        </p:txBody>
      </p:sp>
    </p:spTree>
    <p:extLst>
      <p:ext uri="{BB962C8B-B14F-4D97-AF65-F5344CB8AC3E}">
        <p14:creationId xmlns:p14="http://schemas.microsoft.com/office/powerpoint/2010/main" val="306940356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r>
              <a:rPr lang="en-IE" dirty="0" err="1" smtClean="0"/>
              <a:t>Källa</a:t>
            </a:r>
            <a:r>
              <a:rPr lang="en-IE" dirty="0" smtClean="0"/>
              <a:t>: </a:t>
            </a:r>
            <a:r>
              <a:rPr lang="en-US" dirty="0" smtClean="0"/>
              <a:t>Global Footprint Network, 2014</a:t>
            </a:r>
            <a:endParaRPr lang="en-IE" dirty="0" smtClean="0"/>
          </a:p>
        </p:txBody>
      </p:sp>
      <p:sp>
        <p:nvSpPr>
          <p:cNvPr id="4" name="Text Placeholder 3"/>
          <p:cNvSpPr>
            <a:spLocks noGrp="1"/>
          </p:cNvSpPr>
          <p:nvPr>
            <p:ph type="body" sz="quarter" idx="13"/>
          </p:nvPr>
        </p:nvSpPr>
        <p:spPr>
          <a:xfrm>
            <a:off x="827584" y="519706"/>
            <a:ext cx="6984776" cy="461022"/>
          </a:xfrm>
        </p:spPr>
        <p:txBody>
          <a:bodyPr>
            <a:normAutofit/>
          </a:bodyPr>
          <a:lstStyle/>
          <a:p>
            <a:r>
              <a:rPr lang="sv-SE" dirty="0" smtClean="0"/>
              <a:t>Länders </a:t>
            </a:r>
            <a:r>
              <a:rPr lang="sv-SE" dirty="0"/>
              <a:t>e</a:t>
            </a:r>
            <a:r>
              <a:rPr lang="sv-SE" dirty="0" smtClean="0"/>
              <a:t>kologiska </a:t>
            </a:r>
            <a:r>
              <a:rPr lang="sv-SE" dirty="0"/>
              <a:t>f</a:t>
            </a:r>
            <a:r>
              <a:rPr lang="sv-SE" dirty="0" smtClean="0"/>
              <a:t>otavtryck</a:t>
            </a:r>
            <a:endParaRPr lang="en-GB" dirty="0"/>
          </a:p>
          <a:p>
            <a:endParaRPr lang="en-GB" dirty="0"/>
          </a:p>
        </p:txBody>
      </p:sp>
      <p:sp>
        <p:nvSpPr>
          <p:cNvPr id="6" name="Text Placeholder 5"/>
          <p:cNvSpPr>
            <a:spLocks noGrp="1"/>
          </p:cNvSpPr>
          <p:nvPr>
            <p:ph type="body" sz="quarter" idx="15"/>
          </p:nvPr>
        </p:nvSpPr>
        <p:spPr>
          <a:xfrm>
            <a:off x="827584" y="1052736"/>
            <a:ext cx="5976664" cy="461022"/>
          </a:xfrm>
        </p:spPr>
        <p:txBody>
          <a:bodyPr>
            <a:normAutofit/>
          </a:bodyPr>
          <a:lstStyle/>
          <a:p>
            <a:r>
              <a:rPr lang="en-US" dirty="0">
                <a:solidFill>
                  <a:srgbClr val="007932"/>
                </a:solidFill>
              </a:rPr>
              <a:t>Ekologiskt f</a:t>
            </a:r>
            <a:r>
              <a:rPr lang="en-US" dirty="0" smtClean="0">
                <a:solidFill>
                  <a:srgbClr val="007932"/>
                </a:solidFill>
              </a:rPr>
              <a:t>otavtryck </a:t>
            </a:r>
            <a:r>
              <a:rPr lang="en-US" dirty="0">
                <a:solidFill>
                  <a:srgbClr val="007932"/>
                </a:solidFill>
              </a:rPr>
              <a:t>per land, per capita, </a:t>
            </a:r>
            <a:r>
              <a:rPr lang="en-US" dirty="0" smtClean="0">
                <a:solidFill>
                  <a:srgbClr val="007932"/>
                </a:solidFill>
              </a:rPr>
              <a:t>2010.</a:t>
            </a:r>
            <a:endParaRPr lang="en-GB" dirty="0">
              <a:solidFill>
                <a:srgbClr val="007932"/>
              </a:solidFill>
            </a:endParaRPr>
          </a:p>
        </p:txBody>
      </p:sp>
      <p:pic>
        <p:nvPicPr>
          <p:cNvPr id="9" name="Picture Placeholder 6"/>
          <p:cNvPicPr>
            <a:picLocks noGrp="1" noChangeAspect="1"/>
          </p:cNvPicPr>
          <p:nvPr>
            <p:ph type="pic" sz="quarter" idx="14"/>
          </p:nvPr>
        </p:nvPicPr>
        <p:blipFill>
          <a:blip r:embed="rId3">
            <a:extLst>
              <a:ext uri="{28A0092B-C50C-407E-A947-70E740481C1C}">
                <a14:useLocalDpi xmlns:a14="http://schemas.microsoft.com/office/drawing/2010/main" val="0"/>
              </a:ext>
            </a:extLst>
          </a:blip>
          <a:stretch>
            <a:fillRect/>
          </a:stretch>
        </p:blipFill>
        <p:spPr>
          <a:xfrm>
            <a:off x="800132" y="1844824"/>
            <a:ext cx="8236364" cy="4104455"/>
          </a:xfrm>
        </p:spPr>
      </p:pic>
    </p:spTree>
    <p:extLst>
      <p:ext uri="{BB962C8B-B14F-4D97-AF65-F5344CB8AC3E}">
        <p14:creationId xmlns:p14="http://schemas.microsoft.com/office/powerpoint/2010/main" val="56810756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r>
              <a:rPr lang="en-IE" dirty="0" err="1" smtClean="0"/>
              <a:t>Källa</a:t>
            </a:r>
            <a:r>
              <a:rPr lang="en-IE" dirty="0" smtClean="0"/>
              <a:t>: </a:t>
            </a:r>
            <a:r>
              <a:rPr lang="en-US" dirty="0" smtClean="0"/>
              <a:t>Global Footprint Network, 2014; World Bank, 2013</a:t>
            </a:r>
            <a:endParaRPr lang="en-IE" dirty="0"/>
          </a:p>
        </p:txBody>
      </p:sp>
      <p:sp>
        <p:nvSpPr>
          <p:cNvPr id="4" name="Text Placeholder 3"/>
          <p:cNvSpPr>
            <a:spLocks noGrp="1"/>
          </p:cNvSpPr>
          <p:nvPr>
            <p:ph type="body" sz="quarter" idx="13"/>
          </p:nvPr>
        </p:nvSpPr>
        <p:spPr>
          <a:xfrm>
            <a:off x="827584" y="519706"/>
            <a:ext cx="7704856" cy="461022"/>
          </a:xfrm>
        </p:spPr>
        <p:txBody>
          <a:bodyPr>
            <a:normAutofit/>
          </a:bodyPr>
          <a:lstStyle/>
          <a:p>
            <a:r>
              <a:rPr lang="sv-SE" dirty="0" smtClean="0"/>
              <a:t>Ju rikare desto större fotavtryck</a:t>
            </a:r>
            <a:endParaRPr lang="en-GB" dirty="0"/>
          </a:p>
          <a:p>
            <a:endParaRPr lang="en-GB" dirty="0"/>
          </a:p>
        </p:txBody>
      </p:sp>
      <p:sp>
        <p:nvSpPr>
          <p:cNvPr id="6" name="Text Placeholder 5"/>
          <p:cNvSpPr>
            <a:spLocks noGrp="1"/>
          </p:cNvSpPr>
          <p:nvPr>
            <p:ph type="body" sz="quarter" idx="15"/>
          </p:nvPr>
        </p:nvSpPr>
        <p:spPr>
          <a:xfrm>
            <a:off x="827584" y="1052736"/>
            <a:ext cx="6552728" cy="461022"/>
          </a:xfrm>
        </p:spPr>
        <p:txBody>
          <a:bodyPr>
            <a:noAutofit/>
          </a:bodyPr>
          <a:lstStyle/>
          <a:p>
            <a:r>
              <a:rPr lang="en-US" dirty="0" err="1" smtClean="0">
                <a:solidFill>
                  <a:srgbClr val="007932"/>
                </a:solidFill>
              </a:rPr>
              <a:t>Fotavtryck</a:t>
            </a:r>
            <a:r>
              <a:rPr lang="en-US" dirty="0" smtClean="0">
                <a:solidFill>
                  <a:srgbClr val="007932"/>
                </a:solidFill>
              </a:rPr>
              <a:t> </a:t>
            </a:r>
            <a:r>
              <a:rPr lang="en-US" dirty="0">
                <a:solidFill>
                  <a:srgbClr val="007932"/>
                </a:solidFill>
              </a:rPr>
              <a:t>per capita </a:t>
            </a:r>
            <a:r>
              <a:rPr lang="en-US" dirty="0" err="1" smtClean="0">
                <a:solidFill>
                  <a:srgbClr val="007932"/>
                </a:solidFill>
              </a:rPr>
              <a:t>i</a:t>
            </a:r>
            <a:r>
              <a:rPr lang="en-US" dirty="0" smtClean="0">
                <a:solidFill>
                  <a:srgbClr val="007932"/>
                </a:solidFill>
              </a:rPr>
              <a:t> </a:t>
            </a:r>
            <a:r>
              <a:rPr lang="en-US" dirty="0" err="1" smtClean="0">
                <a:solidFill>
                  <a:srgbClr val="007932"/>
                </a:solidFill>
              </a:rPr>
              <a:t>hög</a:t>
            </a:r>
            <a:r>
              <a:rPr lang="en-US" dirty="0" smtClean="0">
                <a:solidFill>
                  <a:srgbClr val="007932"/>
                </a:solidFill>
              </a:rPr>
              <a:t>-, </a:t>
            </a:r>
            <a:r>
              <a:rPr lang="en-US" dirty="0" err="1" smtClean="0">
                <a:solidFill>
                  <a:srgbClr val="007932"/>
                </a:solidFill>
              </a:rPr>
              <a:t>medel</a:t>
            </a:r>
            <a:r>
              <a:rPr lang="en-US" dirty="0" smtClean="0">
                <a:solidFill>
                  <a:srgbClr val="007932"/>
                </a:solidFill>
              </a:rPr>
              <a:t>- </a:t>
            </a:r>
            <a:r>
              <a:rPr lang="en-US" dirty="0" err="1" smtClean="0">
                <a:solidFill>
                  <a:srgbClr val="007932"/>
                </a:solidFill>
              </a:rPr>
              <a:t>och</a:t>
            </a:r>
            <a:r>
              <a:rPr lang="en-US" dirty="0" smtClean="0">
                <a:solidFill>
                  <a:srgbClr val="007932"/>
                </a:solidFill>
              </a:rPr>
              <a:t> </a:t>
            </a:r>
            <a:r>
              <a:rPr lang="en-US" dirty="0" err="1" smtClean="0">
                <a:solidFill>
                  <a:srgbClr val="007932"/>
                </a:solidFill>
              </a:rPr>
              <a:t>låginkomstländer</a:t>
            </a:r>
            <a:r>
              <a:rPr lang="en-US" dirty="0" smtClean="0">
                <a:solidFill>
                  <a:srgbClr val="007932"/>
                </a:solidFill>
              </a:rPr>
              <a:t> </a:t>
            </a:r>
            <a:r>
              <a:rPr lang="en-US" dirty="0" err="1" smtClean="0">
                <a:solidFill>
                  <a:srgbClr val="007932"/>
                </a:solidFill>
              </a:rPr>
              <a:t>mellan</a:t>
            </a:r>
            <a:r>
              <a:rPr lang="en-US" dirty="0" smtClean="0">
                <a:solidFill>
                  <a:srgbClr val="007932"/>
                </a:solidFill>
              </a:rPr>
              <a:t> </a:t>
            </a:r>
            <a:r>
              <a:rPr lang="en-US" dirty="0">
                <a:solidFill>
                  <a:srgbClr val="007932"/>
                </a:solidFill>
              </a:rPr>
              <a:t>1961 and 2010</a:t>
            </a:r>
            <a:r>
              <a:rPr lang="en-US" b="0" dirty="0">
                <a:solidFill>
                  <a:srgbClr val="007932"/>
                </a:solidFill>
              </a:rPr>
              <a:t> (data </a:t>
            </a:r>
            <a:r>
              <a:rPr lang="en-US" b="0" dirty="0" err="1">
                <a:solidFill>
                  <a:srgbClr val="007932"/>
                </a:solidFill>
              </a:rPr>
              <a:t>och</a:t>
            </a:r>
            <a:r>
              <a:rPr lang="en-US" b="0" dirty="0">
                <a:solidFill>
                  <a:srgbClr val="007932"/>
                </a:solidFill>
              </a:rPr>
              <a:t> </a:t>
            </a:r>
            <a:r>
              <a:rPr lang="en-US" b="0" dirty="0" err="1">
                <a:solidFill>
                  <a:srgbClr val="007932"/>
                </a:solidFill>
              </a:rPr>
              <a:t>klassificering</a:t>
            </a:r>
            <a:r>
              <a:rPr lang="en-US" b="0" dirty="0">
                <a:solidFill>
                  <a:srgbClr val="007932"/>
                </a:solidFill>
              </a:rPr>
              <a:t> </a:t>
            </a:r>
            <a:r>
              <a:rPr lang="en-US" b="0" dirty="0" err="1">
                <a:solidFill>
                  <a:srgbClr val="007932"/>
                </a:solidFill>
              </a:rPr>
              <a:t>av</a:t>
            </a:r>
            <a:r>
              <a:rPr lang="en-US" b="0" dirty="0">
                <a:solidFill>
                  <a:srgbClr val="007932"/>
                </a:solidFill>
              </a:rPr>
              <a:t> </a:t>
            </a:r>
            <a:r>
              <a:rPr lang="en-US" b="0" dirty="0" err="1">
                <a:solidFill>
                  <a:srgbClr val="007932"/>
                </a:solidFill>
              </a:rPr>
              <a:t>Världsbanken</a:t>
            </a:r>
            <a:r>
              <a:rPr lang="en-US" b="0" dirty="0" smtClean="0">
                <a:solidFill>
                  <a:srgbClr val="007932"/>
                </a:solidFill>
              </a:rPr>
              <a:t>)</a:t>
            </a:r>
            <a:r>
              <a:rPr lang="en-US" dirty="0" smtClean="0">
                <a:solidFill>
                  <a:srgbClr val="007932"/>
                </a:solidFill>
              </a:rPr>
              <a:t>.</a:t>
            </a:r>
            <a:r>
              <a:rPr lang="en-US" b="0" dirty="0" smtClean="0">
                <a:solidFill>
                  <a:srgbClr val="007932"/>
                </a:solidFill>
              </a:rPr>
              <a:t> </a:t>
            </a:r>
            <a:endParaRPr lang="en-GB" b="0" dirty="0">
              <a:solidFill>
                <a:srgbClr val="007932"/>
              </a:solidFill>
            </a:endParaRPr>
          </a:p>
        </p:txBody>
      </p:sp>
      <p:pic>
        <p:nvPicPr>
          <p:cNvPr id="9" name="Picture Placeholder 6"/>
          <p:cNvPicPr>
            <a:picLocks noGrp="1" noChangeAspect="1"/>
          </p:cNvPicPr>
          <p:nvPr>
            <p:ph type="pic" sz="quarter" idx="14"/>
          </p:nvPr>
        </p:nvPicPr>
        <p:blipFill>
          <a:blip r:embed="rId3">
            <a:extLst>
              <a:ext uri="{28A0092B-C50C-407E-A947-70E740481C1C}">
                <a14:useLocalDpi xmlns:a14="http://schemas.microsoft.com/office/drawing/2010/main" val="0"/>
              </a:ext>
            </a:extLst>
          </a:blip>
          <a:stretch>
            <a:fillRect/>
          </a:stretch>
        </p:blipFill>
        <p:spPr>
          <a:xfrm>
            <a:off x="755576" y="1659652"/>
            <a:ext cx="5400600" cy="4833537"/>
          </a:xfrm>
        </p:spPr>
      </p:pic>
    </p:spTree>
    <p:extLst>
      <p:ext uri="{BB962C8B-B14F-4D97-AF65-F5344CB8AC3E}">
        <p14:creationId xmlns:p14="http://schemas.microsoft.com/office/powerpoint/2010/main" val="192965348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r>
              <a:rPr lang="en-IE" dirty="0" err="1" smtClean="0"/>
              <a:t>Källa</a:t>
            </a:r>
            <a:r>
              <a:rPr lang="en-IE" dirty="0" smtClean="0"/>
              <a:t>: </a:t>
            </a:r>
            <a:r>
              <a:rPr lang="en-US" dirty="0" smtClean="0"/>
              <a:t>WWF, ZSL, 2014</a:t>
            </a:r>
            <a:endParaRPr lang="en-IE" dirty="0"/>
          </a:p>
        </p:txBody>
      </p:sp>
      <p:sp>
        <p:nvSpPr>
          <p:cNvPr id="4" name="Text Placeholder 3"/>
          <p:cNvSpPr>
            <a:spLocks noGrp="1"/>
          </p:cNvSpPr>
          <p:nvPr>
            <p:ph type="body" sz="quarter" idx="13"/>
          </p:nvPr>
        </p:nvSpPr>
        <p:spPr>
          <a:xfrm>
            <a:off x="827584" y="519706"/>
            <a:ext cx="7488832" cy="461022"/>
          </a:xfrm>
        </p:spPr>
        <p:txBody>
          <a:bodyPr>
            <a:normAutofit/>
          </a:bodyPr>
          <a:lstStyle/>
          <a:p>
            <a:r>
              <a:rPr lang="sv-SE" dirty="0" smtClean="0"/>
              <a:t>Ju fattigare desto större lokal minskning av LPI</a:t>
            </a:r>
            <a:endParaRPr lang="en-GB" dirty="0"/>
          </a:p>
          <a:p>
            <a:endParaRPr lang="en-GB" dirty="0"/>
          </a:p>
        </p:txBody>
      </p:sp>
      <p:sp>
        <p:nvSpPr>
          <p:cNvPr id="6" name="Text Placeholder 5"/>
          <p:cNvSpPr>
            <a:spLocks noGrp="1"/>
          </p:cNvSpPr>
          <p:nvPr>
            <p:ph type="body" sz="quarter" idx="15"/>
          </p:nvPr>
        </p:nvSpPr>
        <p:spPr>
          <a:xfrm>
            <a:off x="827584" y="1052736"/>
            <a:ext cx="7776864" cy="936104"/>
          </a:xfrm>
        </p:spPr>
        <p:txBody>
          <a:bodyPr>
            <a:normAutofit/>
          </a:bodyPr>
          <a:lstStyle/>
          <a:p>
            <a:r>
              <a:rPr lang="en-US" dirty="0" smtClean="0">
                <a:solidFill>
                  <a:srgbClr val="007932"/>
                </a:solidFill>
              </a:rPr>
              <a:t>LPI </a:t>
            </a:r>
            <a:r>
              <a:rPr lang="en-US" dirty="0" err="1" smtClean="0">
                <a:solidFill>
                  <a:srgbClr val="007932"/>
                </a:solidFill>
              </a:rPr>
              <a:t>i</a:t>
            </a:r>
            <a:r>
              <a:rPr lang="en-US" dirty="0" smtClean="0">
                <a:solidFill>
                  <a:srgbClr val="007932"/>
                </a:solidFill>
              </a:rPr>
              <a:t> </a:t>
            </a:r>
            <a:r>
              <a:rPr lang="en-US" dirty="0" err="1" smtClean="0">
                <a:solidFill>
                  <a:srgbClr val="007932"/>
                </a:solidFill>
              </a:rPr>
              <a:t>hög</a:t>
            </a:r>
            <a:r>
              <a:rPr lang="en-US" dirty="0" smtClean="0">
                <a:solidFill>
                  <a:srgbClr val="007932"/>
                </a:solidFill>
              </a:rPr>
              <a:t>-, </a:t>
            </a:r>
            <a:r>
              <a:rPr lang="en-US" dirty="0" err="1" smtClean="0">
                <a:solidFill>
                  <a:srgbClr val="007932"/>
                </a:solidFill>
              </a:rPr>
              <a:t>medel</a:t>
            </a:r>
            <a:r>
              <a:rPr lang="en-US" dirty="0" smtClean="0">
                <a:solidFill>
                  <a:srgbClr val="007932"/>
                </a:solidFill>
              </a:rPr>
              <a:t>- </a:t>
            </a:r>
            <a:r>
              <a:rPr lang="en-US" dirty="0" err="1">
                <a:solidFill>
                  <a:srgbClr val="007932"/>
                </a:solidFill>
              </a:rPr>
              <a:t>och</a:t>
            </a:r>
            <a:r>
              <a:rPr lang="en-US" dirty="0">
                <a:solidFill>
                  <a:srgbClr val="007932"/>
                </a:solidFill>
              </a:rPr>
              <a:t> </a:t>
            </a:r>
            <a:r>
              <a:rPr lang="en-US" dirty="0" err="1" smtClean="0">
                <a:solidFill>
                  <a:srgbClr val="007932"/>
                </a:solidFill>
              </a:rPr>
              <a:t>låginkomstländer</a:t>
            </a:r>
            <a:r>
              <a:rPr lang="en-US" dirty="0">
                <a:solidFill>
                  <a:srgbClr val="007932"/>
                </a:solidFill>
              </a:rPr>
              <a:t> </a:t>
            </a:r>
            <a:r>
              <a:rPr lang="en-US" dirty="0" err="1" smtClean="0">
                <a:solidFill>
                  <a:srgbClr val="007932"/>
                </a:solidFill>
              </a:rPr>
              <a:t>mellan</a:t>
            </a:r>
            <a:r>
              <a:rPr lang="en-US" dirty="0" smtClean="0">
                <a:solidFill>
                  <a:srgbClr val="007932"/>
                </a:solidFill>
              </a:rPr>
              <a:t> </a:t>
            </a:r>
            <a:r>
              <a:rPr lang="en-US" dirty="0">
                <a:solidFill>
                  <a:srgbClr val="007932"/>
                </a:solidFill>
              </a:rPr>
              <a:t>1970 and 2010 </a:t>
            </a:r>
            <a:r>
              <a:rPr lang="en-US" b="0" dirty="0" smtClean="0">
                <a:solidFill>
                  <a:srgbClr val="007932"/>
                </a:solidFill>
              </a:rPr>
              <a:t>(</a:t>
            </a:r>
            <a:r>
              <a:rPr lang="en-US" b="0" dirty="0">
                <a:solidFill>
                  <a:srgbClr val="007932"/>
                </a:solidFill>
              </a:rPr>
              <a:t>data </a:t>
            </a:r>
            <a:r>
              <a:rPr lang="en-US" b="0" dirty="0" err="1">
                <a:solidFill>
                  <a:srgbClr val="007932"/>
                </a:solidFill>
              </a:rPr>
              <a:t>och</a:t>
            </a:r>
            <a:r>
              <a:rPr lang="en-US" b="0" dirty="0">
                <a:solidFill>
                  <a:srgbClr val="007932"/>
                </a:solidFill>
              </a:rPr>
              <a:t> </a:t>
            </a:r>
            <a:r>
              <a:rPr lang="en-US" b="0" dirty="0" err="1">
                <a:solidFill>
                  <a:srgbClr val="007932"/>
                </a:solidFill>
              </a:rPr>
              <a:t>klassificering</a:t>
            </a:r>
            <a:r>
              <a:rPr lang="en-US" b="0" dirty="0">
                <a:solidFill>
                  <a:srgbClr val="007932"/>
                </a:solidFill>
              </a:rPr>
              <a:t> </a:t>
            </a:r>
            <a:r>
              <a:rPr lang="en-US" b="0" dirty="0" err="1">
                <a:solidFill>
                  <a:srgbClr val="007932"/>
                </a:solidFill>
              </a:rPr>
              <a:t>av</a:t>
            </a:r>
            <a:r>
              <a:rPr lang="en-US" b="0" dirty="0">
                <a:solidFill>
                  <a:srgbClr val="007932"/>
                </a:solidFill>
              </a:rPr>
              <a:t> </a:t>
            </a:r>
            <a:r>
              <a:rPr lang="en-US" b="0" dirty="0" err="1">
                <a:solidFill>
                  <a:srgbClr val="007932"/>
                </a:solidFill>
              </a:rPr>
              <a:t>Världsbanken</a:t>
            </a:r>
            <a:r>
              <a:rPr lang="en-US" b="0" dirty="0" smtClean="0">
                <a:solidFill>
                  <a:srgbClr val="007932"/>
                </a:solidFill>
              </a:rPr>
              <a:t>)</a:t>
            </a:r>
            <a:r>
              <a:rPr lang="en-US" dirty="0" smtClean="0">
                <a:solidFill>
                  <a:srgbClr val="007932"/>
                </a:solidFill>
              </a:rPr>
              <a:t>.</a:t>
            </a:r>
            <a:endParaRPr lang="en-GB" dirty="0">
              <a:solidFill>
                <a:srgbClr val="007932"/>
              </a:solidFill>
            </a:endParaRPr>
          </a:p>
        </p:txBody>
      </p:sp>
      <p:pic>
        <p:nvPicPr>
          <p:cNvPr id="9" name="Picture Placeholder 6"/>
          <p:cNvPicPr>
            <a:picLocks noGrp="1" noChangeAspect="1"/>
          </p:cNvPicPr>
          <p:nvPr>
            <p:ph type="pic" sz="quarter" idx="14"/>
          </p:nvPr>
        </p:nvPicPr>
        <p:blipFill>
          <a:blip r:embed="rId3">
            <a:extLst>
              <a:ext uri="{28A0092B-C50C-407E-A947-70E740481C1C}">
                <a14:useLocalDpi xmlns:a14="http://schemas.microsoft.com/office/drawing/2010/main" val="0"/>
              </a:ext>
            </a:extLst>
          </a:blip>
          <a:stretch>
            <a:fillRect/>
          </a:stretch>
        </p:blipFill>
        <p:spPr>
          <a:xfrm>
            <a:off x="683568" y="1916832"/>
            <a:ext cx="6055329" cy="4396169"/>
          </a:xfrm>
        </p:spPr>
      </p:pic>
    </p:spTree>
    <p:extLst>
      <p:ext uri="{BB962C8B-B14F-4D97-AF65-F5344CB8AC3E}">
        <p14:creationId xmlns:p14="http://schemas.microsoft.com/office/powerpoint/2010/main" val="397323885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theme/theme1.xml><?xml version="1.0" encoding="utf-8"?>
<a:theme xmlns:a="http://schemas.openxmlformats.org/drawingml/2006/main" name="02 green theme with masters">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Red">
  <a:themeElements>
    <a:clrScheme name="1">
      <a:dk1>
        <a:srgbClr val="404040"/>
      </a:dk1>
      <a:lt1>
        <a:srgbClr val="000000"/>
      </a:lt1>
      <a:dk2>
        <a:srgbClr val="F3F3EA"/>
      </a:dk2>
      <a:lt2>
        <a:srgbClr val="FFFFFF"/>
      </a:lt2>
      <a:accent1>
        <a:srgbClr val="FF6400"/>
      </a:accent1>
      <a:accent2>
        <a:srgbClr val="8ABE34"/>
      </a:accent2>
      <a:accent3>
        <a:srgbClr val="7B8427"/>
      </a:accent3>
      <a:accent4>
        <a:srgbClr val="7CC8E5"/>
      </a:accent4>
      <a:accent5>
        <a:srgbClr val="009FC8"/>
      </a:accent5>
      <a:accent6>
        <a:srgbClr val="1DA3B5"/>
      </a:accent6>
      <a:hlink>
        <a:srgbClr val="BF4B00"/>
      </a:hlink>
      <a:folHlink>
        <a:srgbClr val="9A0064"/>
      </a:folHlink>
    </a:clrScheme>
    <a:fontScheme name="WWF">
      <a:majorFont>
        <a:latin typeface="Arial"/>
        <a:ea typeface=""/>
        <a:cs typeface=""/>
      </a:majorFont>
      <a:minorFont>
        <a:latin typeface="Arial"/>
        <a:ea typeface=""/>
        <a:cs typeface=""/>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WWF Green: blank with grey border">
  <a:themeElements>
    <a:clrScheme name="Grayscale">
      <a:dk1>
        <a:sysClr val="windowText" lastClr="000000"/>
      </a:dk1>
      <a:lt1>
        <a:sysClr val="window" lastClr="FFFFFF"/>
      </a:lt1>
      <a:dk2>
        <a:srgbClr val="000000"/>
      </a:dk2>
      <a:lt2>
        <a:srgbClr val="F8F8F8"/>
      </a:lt2>
      <a:accent1>
        <a:srgbClr val="DDDDDD"/>
      </a:accent1>
      <a:accent2>
        <a:srgbClr val="B2B2B2"/>
      </a:accent2>
      <a:accent3>
        <a:srgbClr val="969696"/>
      </a:accent3>
      <a:accent4>
        <a:srgbClr val="808080"/>
      </a:accent4>
      <a:accent5>
        <a:srgbClr val="5F5F5F"/>
      </a:accent5>
      <a:accent6>
        <a:srgbClr val="4D4D4D"/>
      </a:accent6>
      <a:hlink>
        <a:srgbClr val="5F5F5F"/>
      </a:hlink>
      <a:folHlink>
        <a:srgbClr val="919191"/>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WWF green: grey background, green line with logo">
  <a:themeElements>
    <a:clrScheme name="Grayscale">
      <a:dk1>
        <a:sysClr val="windowText" lastClr="000000"/>
      </a:dk1>
      <a:lt1>
        <a:sysClr val="window" lastClr="FFFFFF"/>
      </a:lt1>
      <a:dk2>
        <a:srgbClr val="000000"/>
      </a:dk2>
      <a:lt2>
        <a:srgbClr val="F8F8F8"/>
      </a:lt2>
      <a:accent1>
        <a:srgbClr val="DDDDDD"/>
      </a:accent1>
      <a:accent2>
        <a:srgbClr val="B2B2B2"/>
      </a:accent2>
      <a:accent3>
        <a:srgbClr val="969696"/>
      </a:accent3>
      <a:accent4>
        <a:srgbClr val="808080"/>
      </a:accent4>
      <a:accent5>
        <a:srgbClr val="5F5F5F"/>
      </a:accent5>
      <a:accent6>
        <a:srgbClr val="4D4D4D"/>
      </a:accent6>
      <a:hlink>
        <a:srgbClr val="5F5F5F"/>
      </a:hlink>
      <a:folHlink>
        <a:srgbClr val="919191"/>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WWF Grey background only used for large pictures">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1_02 green theme with masters">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8.xml><?xml version="1.0" encoding="utf-8"?>
<a:theme xmlns:a="http://schemas.openxmlformats.org/drawingml/2006/main" name="Office-tem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02 green theme with masters</Template>
  <TotalTime>0</TotalTime>
  <Words>2940</Words>
  <Application>Microsoft Office PowerPoint</Application>
  <PresentationFormat>Bildspel på skärmen (4:3)</PresentationFormat>
  <Paragraphs>253</Paragraphs>
  <Slides>25</Slides>
  <Notes>25</Notes>
  <HiddenSlides>2</HiddenSlides>
  <MMClips>0</MMClips>
  <ScaleCrop>false</ScaleCrop>
  <HeadingPairs>
    <vt:vector size="4" baseType="variant">
      <vt:variant>
        <vt:lpstr>Tema</vt:lpstr>
      </vt:variant>
      <vt:variant>
        <vt:i4>6</vt:i4>
      </vt:variant>
      <vt:variant>
        <vt:lpstr>Bildrubriker</vt:lpstr>
      </vt:variant>
      <vt:variant>
        <vt:i4>25</vt:i4>
      </vt:variant>
    </vt:vector>
  </HeadingPairs>
  <TitlesOfParts>
    <vt:vector size="31" baseType="lpstr">
      <vt:lpstr>02 green theme with masters</vt:lpstr>
      <vt:lpstr>Red</vt:lpstr>
      <vt:lpstr>WWF Green: blank with grey border</vt:lpstr>
      <vt:lpstr>WWF green: grey background, green line with logo</vt:lpstr>
      <vt:lpstr>WWF Grey background only used for large pictures</vt:lpstr>
      <vt:lpstr>1_02 green theme with masters</vt:lpstr>
      <vt:lpstr>PowerPoint-presentation</vt:lpstr>
      <vt:lpstr>Living Planet Report 2014</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Living Planet Report 2014</vt:lpstr>
      <vt:lpstr>PowerPoint-presentation</vt:lpstr>
      <vt:lpstr>PowerPoint-presentation</vt:lpstr>
      <vt:lpstr>Living Planet Report 2014</vt:lpstr>
      <vt:lpstr>PowerPoint-presentation</vt:lpstr>
      <vt:lpstr>PowerPoint-presentation</vt:lpstr>
      <vt:lpstr>PowerPoint-presentation</vt:lpstr>
      <vt:lpstr>PowerPoint-presentation</vt:lpstr>
      <vt:lpstr>Living Planet Report 2014</vt:lpstr>
      <vt:lpstr>PowerPoint-presentation</vt:lpstr>
      <vt:lpstr>PowerPoint-presentation</vt:lpstr>
      <vt:lpstr>PowerPoint-presentation</vt:lpstr>
      <vt:lpstr>PowerPoint-presentation</vt:lpstr>
      <vt:lpstr>PowerPoint-presentation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
  <cp:lastModifiedBy/>
  <cp:revision>1</cp:revision>
  <dcterms:created xsi:type="dcterms:W3CDTF">2014-10-15T19:52:47Z</dcterms:created>
  <dcterms:modified xsi:type="dcterms:W3CDTF">2014-10-31T10:09:28Z</dcterms:modified>
</cp:coreProperties>
</file>